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69" r:id="rId2"/>
    <p:sldId id="371" r:id="rId3"/>
    <p:sldId id="275" r:id="rId4"/>
    <p:sldId id="278" r:id="rId5"/>
    <p:sldId id="289" r:id="rId6"/>
    <p:sldId id="270" r:id="rId7"/>
    <p:sldId id="291" r:id="rId8"/>
    <p:sldId id="280" r:id="rId9"/>
    <p:sldId id="283" r:id="rId10"/>
    <p:sldId id="285" r:id="rId11"/>
    <p:sldId id="287" r:id="rId12"/>
    <p:sldId id="273" r:id="rId13"/>
    <p:sldId id="262" r:id="rId14"/>
    <p:sldId id="281" r:id="rId15"/>
    <p:sldId id="282" r:id="rId16"/>
    <p:sldId id="308" r:id="rId17"/>
    <p:sldId id="373" r:id="rId18"/>
    <p:sldId id="309" r:id="rId19"/>
    <p:sldId id="310" r:id="rId20"/>
    <p:sldId id="311" r:id="rId21"/>
    <p:sldId id="376" r:id="rId22"/>
    <p:sldId id="383" r:id="rId23"/>
    <p:sldId id="313" r:id="rId24"/>
    <p:sldId id="314" r:id="rId25"/>
    <p:sldId id="296" r:id="rId26"/>
    <p:sldId id="315" r:id="rId27"/>
    <p:sldId id="299" r:id="rId28"/>
    <p:sldId id="316" r:id="rId29"/>
    <p:sldId id="317" r:id="rId30"/>
    <p:sldId id="302" r:id="rId31"/>
    <p:sldId id="303" r:id="rId32"/>
    <p:sldId id="305" r:id="rId33"/>
    <p:sldId id="306" r:id="rId34"/>
    <p:sldId id="307" r:id="rId35"/>
    <p:sldId id="304" r:id="rId36"/>
    <p:sldId id="381" r:id="rId37"/>
    <p:sldId id="382"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930" autoAdjust="0"/>
  </p:normalViewPr>
  <p:slideViewPr>
    <p:cSldViewPr snapToGrid="0">
      <p:cViewPr>
        <p:scale>
          <a:sx n="75" d="100"/>
          <a:sy n="75" d="100"/>
        </p:scale>
        <p:origin x="57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BB1CA-618A-5E45-9D86-DCE96163E5D3}"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18EBA20C-6473-EB42-B7DC-2ED81E012BC5}">
      <dgm:prSet/>
      <dgm:spPr>
        <a:solidFill>
          <a:srgbClr val="006296"/>
        </a:solidFill>
        <a:ln>
          <a:noFill/>
        </a:ln>
      </dgm:spPr>
      <dgm:t>
        <a:bodyPr/>
        <a:lstStyle/>
        <a:p>
          <a:r>
            <a:rPr lang="en-AU"/>
            <a:t>Planning</a:t>
          </a:r>
        </a:p>
      </dgm:t>
    </dgm:pt>
    <dgm:pt modelId="{E56B6FF6-82E1-7145-8BE6-ABE8209D1C72}" type="parTrans" cxnId="{76A975B5-E3A0-5844-A399-D7A9A8A65EFD}">
      <dgm:prSet/>
      <dgm:spPr/>
      <dgm:t>
        <a:bodyPr/>
        <a:lstStyle/>
        <a:p>
          <a:endParaRPr lang="en-GB"/>
        </a:p>
      </dgm:t>
    </dgm:pt>
    <dgm:pt modelId="{A24E3408-54EA-1148-891B-051BE7DAED01}" type="sibTrans" cxnId="{76A975B5-E3A0-5844-A399-D7A9A8A65EFD}">
      <dgm:prSet/>
      <dgm:spPr/>
      <dgm:t>
        <a:bodyPr/>
        <a:lstStyle/>
        <a:p>
          <a:endParaRPr lang="en-GB"/>
        </a:p>
      </dgm:t>
    </dgm:pt>
    <dgm:pt modelId="{56AA63C5-C7E5-8245-A9DB-C54F921EB0F3}">
      <dgm:prSet/>
      <dgm:spPr/>
      <dgm:t>
        <a:bodyPr/>
        <a:lstStyle/>
        <a:p>
          <a:r>
            <a:rPr lang="en-AU" dirty="0"/>
            <a:t>Defining goals for future organisational performance and deciding on the tasks and resources needed to attain them</a:t>
          </a:r>
        </a:p>
      </dgm:t>
    </dgm:pt>
    <dgm:pt modelId="{6AC46C57-C853-774D-8F17-B910A2A50AEE}" type="parTrans" cxnId="{D7CC5B36-D7DC-C043-A528-9DF0912BC6E0}">
      <dgm:prSet/>
      <dgm:spPr/>
      <dgm:t>
        <a:bodyPr/>
        <a:lstStyle/>
        <a:p>
          <a:endParaRPr lang="en-GB"/>
        </a:p>
      </dgm:t>
    </dgm:pt>
    <dgm:pt modelId="{431B5379-5C54-774F-99F2-CBE926B9BB96}" type="sibTrans" cxnId="{D7CC5B36-D7DC-C043-A528-9DF0912BC6E0}">
      <dgm:prSet/>
      <dgm:spPr/>
      <dgm:t>
        <a:bodyPr/>
        <a:lstStyle/>
        <a:p>
          <a:endParaRPr lang="en-GB"/>
        </a:p>
      </dgm:t>
    </dgm:pt>
    <dgm:pt modelId="{9A189583-0710-B84D-8449-68AD4BF48A1F}">
      <dgm:prSet/>
      <dgm:spPr>
        <a:solidFill>
          <a:srgbClr val="A93E62"/>
        </a:solidFill>
        <a:ln>
          <a:noFill/>
        </a:ln>
      </dgm:spPr>
      <dgm:t>
        <a:bodyPr/>
        <a:lstStyle/>
        <a:p>
          <a:r>
            <a:rPr lang="en-AU"/>
            <a:t>Organising</a:t>
          </a:r>
        </a:p>
      </dgm:t>
    </dgm:pt>
    <dgm:pt modelId="{C85C7B67-43D2-7F4C-AE57-A52E88D4516D}" type="parTrans" cxnId="{9435B3C4-9682-414E-A16C-5A14185DDDA6}">
      <dgm:prSet/>
      <dgm:spPr/>
      <dgm:t>
        <a:bodyPr/>
        <a:lstStyle/>
        <a:p>
          <a:endParaRPr lang="en-GB"/>
        </a:p>
      </dgm:t>
    </dgm:pt>
    <dgm:pt modelId="{E3E6B6AE-C1BA-EB44-87C6-4397172DAD87}" type="sibTrans" cxnId="{9435B3C4-9682-414E-A16C-5A14185DDDA6}">
      <dgm:prSet/>
      <dgm:spPr/>
      <dgm:t>
        <a:bodyPr/>
        <a:lstStyle/>
        <a:p>
          <a:endParaRPr lang="en-GB"/>
        </a:p>
      </dgm:t>
    </dgm:pt>
    <dgm:pt modelId="{AB8EB2E7-C3D9-4645-91E2-2B1EFD779675}">
      <dgm:prSet/>
      <dgm:spPr/>
      <dgm:t>
        <a:bodyPr/>
        <a:lstStyle/>
        <a:p>
          <a:r>
            <a:rPr lang="en-AU" dirty="0"/>
            <a:t>Assigning tasks and allocating resources to achieve strategic goals</a:t>
          </a:r>
        </a:p>
      </dgm:t>
    </dgm:pt>
    <dgm:pt modelId="{5BE38468-FA2B-CE47-9A24-707C1FF129A8}" type="parTrans" cxnId="{56976393-77B6-6B4A-840B-FC5E7CDC6900}">
      <dgm:prSet/>
      <dgm:spPr/>
      <dgm:t>
        <a:bodyPr/>
        <a:lstStyle/>
        <a:p>
          <a:endParaRPr lang="en-GB"/>
        </a:p>
      </dgm:t>
    </dgm:pt>
    <dgm:pt modelId="{E50D3885-9722-214D-9492-FB3C95668E89}" type="sibTrans" cxnId="{56976393-77B6-6B4A-840B-FC5E7CDC6900}">
      <dgm:prSet/>
      <dgm:spPr/>
      <dgm:t>
        <a:bodyPr/>
        <a:lstStyle/>
        <a:p>
          <a:endParaRPr lang="en-GB"/>
        </a:p>
      </dgm:t>
    </dgm:pt>
    <dgm:pt modelId="{71F6D627-27E6-3E4D-B576-5348403751F6}">
      <dgm:prSet/>
      <dgm:spPr>
        <a:solidFill>
          <a:srgbClr val="4B5085"/>
        </a:solidFill>
        <a:ln>
          <a:noFill/>
        </a:ln>
      </dgm:spPr>
      <dgm:t>
        <a:bodyPr/>
        <a:lstStyle/>
        <a:p>
          <a:r>
            <a:rPr lang="en-AU"/>
            <a:t>Leading</a:t>
          </a:r>
        </a:p>
      </dgm:t>
    </dgm:pt>
    <dgm:pt modelId="{FE62EF7B-040E-024B-8548-418C16555FC5}" type="parTrans" cxnId="{53298A66-D84B-214B-98CE-2E1BCE9D88A3}">
      <dgm:prSet/>
      <dgm:spPr/>
      <dgm:t>
        <a:bodyPr/>
        <a:lstStyle/>
        <a:p>
          <a:endParaRPr lang="en-GB"/>
        </a:p>
      </dgm:t>
    </dgm:pt>
    <dgm:pt modelId="{694FA58D-804C-6D43-BF2F-713B1807C42E}" type="sibTrans" cxnId="{53298A66-D84B-214B-98CE-2E1BCE9D88A3}">
      <dgm:prSet/>
      <dgm:spPr/>
      <dgm:t>
        <a:bodyPr/>
        <a:lstStyle/>
        <a:p>
          <a:endParaRPr lang="en-GB"/>
        </a:p>
      </dgm:t>
    </dgm:pt>
    <dgm:pt modelId="{57983585-9BF3-3F46-9433-ABEECA5ECA4A}">
      <dgm:prSet/>
      <dgm:spPr/>
      <dgm:t>
        <a:bodyPr/>
        <a:lstStyle/>
        <a:p>
          <a:r>
            <a:rPr lang="en-AU" dirty="0"/>
            <a:t>Using influence to motivate employees to achieve the organisation’s goals</a:t>
          </a:r>
        </a:p>
      </dgm:t>
    </dgm:pt>
    <dgm:pt modelId="{B0BB99BF-76FE-EB40-A46D-93B3632D3334}" type="parTrans" cxnId="{2DA6FDAD-C9A5-044A-82AF-C94A4087AEF4}">
      <dgm:prSet/>
      <dgm:spPr/>
      <dgm:t>
        <a:bodyPr/>
        <a:lstStyle/>
        <a:p>
          <a:endParaRPr lang="en-GB"/>
        </a:p>
      </dgm:t>
    </dgm:pt>
    <dgm:pt modelId="{C93D7BC3-5C0D-8D4E-A854-DBD5B5E88ED6}" type="sibTrans" cxnId="{2DA6FDAD-C9A5-044A-82AF-C94A4087AEF4}">
      <dgm:prSet/>
      <dgm:spPr/>
      <dgm:t>
        <a:bodyPr/>
        <a:lstStyle/>
        <a:p>
          <a:endParaRPr lang="en-GB"/>
        </a:p>
      </dgm:t>
    </dgm:pt>
    <dgm:pt modelId="{D7C88D8C-A446-C042-B477-174E59C637C2}">
      <dgm:prSet/>
      <dgm:spPr>
        <a:solidFill>
          <a:srgbClr val="007B82"/>
        </a:solidFill>
        <a:ln>
          <a:noFill/>
        </a:ln>
      </dgm:spPr>
      <dgm:t>
        <a:bodyPr/>
        <a:lstStyle/>
        <a:p>
          <a:r>
            <a:rPr lang="en-AU"/>
            <a:t>Controlling</a:t>
          </a:r>
        </a:p>
      </dgm:t>
    </dgm:pt>
    <dgm:pt modelId="{84E7F53F-9865-4344-82FB-67A906635617}" type="parTrans" cxnId="{4005ED65-486D-F14A-BF39-35CA28974B0D}">
      <dgm:prSet/>
      <dgm:spPr/>
      <dgm:t>
        <a:bodyPr/>
        <a:lstStyle/>
        <a:p>
          <a:endParaRPr lang="en-GB"/>
        </a:p>
      </dgm:t>
    </dgm:pt>
    <dgm:pt modelId="{99A39386-1B73-FC45-98F7-42781BE50907}" type="sibTrans" cxnId="{4005ED65-486D-F14A-BF39-35CA28974B0D}">
      <dgm:prSet/>
      <dgm:spPr/>
      <dgm:t>
        <a:bodyPr/>
        <a:lstStyle/>
        <a:p>
          <a:endParaRPr lang="en-GB"/>
        </a:p>
      </dgm:t>
    </dgm:pt>
    <dgm:pt modelId="{00DE8396-BAB1-C34E-A742-9ACC77F75438}">
      <dgm:prSet/>
      <dgm:spPr/>
      <dgm:t>
        <a:bodyPr/>
        <a:lstStyle/>
        <a:p>
          <a:r>
            <a:rPr lang="en-AU" dirty="0"/>
            <a:t>Monitoring activities and making corrections as needed</a:t>
          </a:r>
        </a:p>
      </dgm:t>
    </dgm:pt>
    <dgm:pt modelId="{55BDF290-29F1-BC47-86E4-0ED7DF9F0A16}" type="parTrans" cxnId="{EFE9C84B-DDAD-234E-B144-36A2E2962CF5}">
      <dgm:prSet/>
      <dgm:spPr/>
      <dgm:t>
        <a:bodyPr/>
        <a:lstStyle/>
        <a:p>
          <a:endParaRPr lang="en-GB"/>
        </a:p>
      </dgm:t>
    </dgm:pt>
    <dgm:pt modelId="{387F59BD-00D2-C242-8813-88252282DBA0}" type="sibTrans" cxnId="{EFE9C84B-DDAD-234E-B144-36A2E2962CF5}">
      <dgm:prSet/>
      <dgm:spPr/>
      <dgm:t>
        <a:bodyPr/>
        <a:lstStyle/>
        <a:p>
          <a:endParaRPr lang="en-GB"/>
        </a:p>
      </dgm:t>
    </dgm:pt>
    <dgm:pt modelId="{BC5753CD-372D-DE4D-9E07-7D14D08624B5}" type="pres">
      <dgm:prSet presAssocID="{68FBB1CA-618A-5E45-9D86-DCE96163E5D3}" presName="Name0" presStyleCnt="0">
        <dgm:presLayoutVars>
          <dgm:dir/>
          <dgm:animLvl val="lvl"/>
          <dgm:resizeHandles val="exact"/>
        </dgm:presLayoutVars>
      </dgm:prSet>
      <dgm:spPr/>
    </dgm:pt>
    <dgm:pt modelId="{D59AC22D-D73D-B446-87C7-448E85907178}" type="pres">
      <dgm:prSet presAssocID="{18EBA20C-6473-EB42-B7DC-2ED81E012BC5}" presName="composite" presStyleCnt="0"/>
      <dgm:spPr/>
    </dgm:pt>
    <dgm:pt modelId="{2CDA3973-29A6-6648-AD1E-66E72AE12134}" type="pres">
      <dgm:prSet presAssocID="{18EBA20C-6473-EB42-B7DC-2ED81E012BC5}" presName="parTx" presStyleLbl="alignNode1" presStyleIdx="0" presStyleCnt="4">
        <dgm:presLayoutVars>
          <dgm:chMax val="0"/>
          <dgm:chPref val="0"/>
          <dgm:bulletEnabled val="1"/>
        </dgm:presLayoutVars>
      </dgm:prSet>
      <dgm:spPr/>
    </dgm:pt>
    <dgm:pt modelId="{D3E3658B-D30D-E64F-AB7A-ADCD4875B4BF}" type="pres">
      <dgm:prSet presAssocID="{18EBA20C-6473-EB42-B7DC-2ED81E012BC5}" presName="desTx" presStyleLbl="alignAccFollowNode1" presStyleIdx="0" presStyleCnt="4">
        <dgm:presLayoutVars>
          <dgm:bulletEnabled val="1"/>
        </dgm:presLayoutVars>
      </dgm:prSet>
      <dgm:spPr/>
    </dgm:pt>
    <dgm:pt modelId="{3FDF1DC6-EC81-7F41-BABA-E8D6F3EC2F7C}" type="pres">
      <dgm:prSet presAssocID="{A24E3408-54EA-1148-891B-051BE7DAED01}" presName="space" presStyleCnt="0"/>
      <dgm:spPr/>
    </dgm:pt>
    <dgm:pt modelId="{2E19A122-9517-374D-9DCE-DE3E7EDA9ED9}" type="pres">
      <dgm:prSet presAssocID="{9A189583-0710-B84D-8449-68AD4BF48A1F}" presName="composite" presStyleCnt="0"/>
      <dgm:spPr/>
    </dgm:pt>
    <dgm:pt modelId="{BE37E855-3F98-C142-977B-81B6785BC559}" type="pres">
      <dgm:prSet presAssocID="{9A189583-0710-B84D-8449-68AD4BF48A1F}" presName="parTx" presStyleLbl="alignNode1" presStyleIdx="1" presStyleCnt="4">
        <dgm:presLayoutVars>
          <dgm:chMax val="0"/>
          <dgm:chPref val="0"/>
          <dgm:bulletEnabled val="1"/>
        </dgm:presLayoutVars>
      </dgm:prSet>
      <dgm:spPr/>
    </dgm:pt>
    <dgm:pt modelId="{A57648F2-A3F5-8C40-B335-72833FE25CAA}" type="pres">
      <dgm:prSet presAssocID="{9A189583-0710-B84D-8449-68AD4BF48A1F}" presName="desTx" presStyleLbl="alignAccFollowNode1" presStyleIdx="1" presStyleCnt="4">
        <dgm:presLayoutVars>
          <dgm:bulletEnabled val="1"/>
        </dgm:presLayoutVars>
      </dgm:prSet>
      <dgm:spPr/>
    </dgm:pt>
    <dgm:pt modelId="{F24D9F3A-C2C6-324B-AB36-BC60AAB66DC5}" type="pres">
      <dgm:prSet presAssocID="{E3E6B6AE-C1BA-EB44-87C6-4397172DAD87}" presName="space" presStyleCnt="0"/>
      <dgm:spPr/>
    </dgm:pt>
    <dgm:pt modelId="{2FF838A4-91B6-A840-A018-E7E5DC651FF2}" type="pres">
      <dgm:prSet presAssocID="{71F6D627-27E6-3E4D-B576-5348403751F6}" presName="composite" presStyleCnt="0"/>
      <dgm:spPr/>
    </dgm:pt>
    <dgm:pt modelId="{8BDDE273-EBE3-0B49-8C9D-58A945D7CBC8}" type="pres">
      <dgm:prSet presAssocID="{71F6D627-27E6-3E4D-B576-5348403751F6}" presName="parTx" presStyleLbl="alignNode1" presStyleIdx="2" presStyleCnt="4">
        <dgm:presLayoutVars>
          <dgm:chMax val="0"/>
          <dgm:chPref val="0"/>
          <dgm:bulletEnabled val="1"/>
        </dgm:presLayoutVars>
      </dgm:prSet>
      <dgm:spPr/>
    </dgm:pt>
    <dgm:pt modelId="{611E0810-FF02-A34E-B8DF-BD2C0AAFA0FE}" type="pres">
      <dgm:prSet presAssocID="{71F6D627-27E6-3E4D-B576-5348403751F6}" presName="desTx" presStyleLbl="alignAccFollowNode1" presStyleIdx="2" presStyleCnt="4">
        <dgm:presLayoutVars>
          <dgm:bulletEnabled val="1"/>
        </dgm:presLayoutVars>
      </dgm:prSet>
      <dgm:spPr/>
    </dgm:pt>
    <dgm:pt modelId="{EA7F22E0-82C6-CC47-8D00-ECE74C5FA898}" type="pres">
      <dgm:prSet presAssocID="{694FA58D-804C-6D43-BF2F-713B1807C42E}" presName="space" presStyleCnt="0"/>
      <dgm:spPr/>
    </dgm:pt>
    <dgm:pt modelId="{D4794924-C8B4-9548-AD7B-4F72FD59B256}" type="pres">
      <dgm:prSet presAssocID="{D7C88D8C-A446-C042-B477-174E59C637C2}" presName="composite" presStyleCnt="0"/>
      <dgm:spPr/>
    </dgm:pt>
    <dgm:pt modelId="{E4E94219-D5F3-C84A-94D4-435005A5AF4F}" type="pres">
      <dgm:prSet presAssocID="{D7C88D8C-A446-C042-B477-174E59C637C2}" presName="parTx" presStyleLbl="alignNode1" presStyleIdx="3" presStyleCnt="4">
        <dgm:presLayoutVars>
          <dgm:chMax val="0"/>
          <dgm:chPref val="0"/>
          <dgm:bulletEnabled val="1"/>
        </dgm:presLayoutVars>
      </dgm:prSet>
      <dgm:spPr/>
    </dgm:pt>
    <dgm:pt modelId="{D387FE2C-1E4A-CD49-B84F-C1CAE18CA72E}" type="pres">
      <dgm:prSet presAssocID="{D7C88D8C-A446-C042-B477-174E59C637C2}" presName="desTx" presStyleLbl="alignAccFollowNode1" presStyleIdx="3" presStyleCnt="4">
        <dgm:presLayoutVars>
          <dgm:bulletEnabled val="1"/>
        </dgm:presLayoutVars>
      </dgm:prSet>
      <dgm:spPr/>
    </dgm:pt>
  </dgm:ptLst>
  <dgm:cxnLst>
    <dgm:cxn modelId="{6B5F3708-7EAC-FB47-A86E-7BEA8DA3FEB7}" type="presOf" srcId="{57983585-9BF3-3F46-9433-ABEECA5ECA4A}" destId="{611E0810-FF02-A34E-B8DF-BD2C0AAFA0FE}" srcOrd="0" destOrd="0" presId="urn:microsoft.com/office/officeart/2005/8/layout/hList1"/>
    <dgm:cxn modelId="{D7CC5B36-D7DC-C043-A528-9DF0912BC6E0}" srcId="{18EBA20C-6473-EB42-B7DC-2ED81E012BC5}" destId="{56AA63C5-C7E5-8245-A9DB-C54F921EB0F3}" srcOrd="0" destOrd="0" parTransId="{6AC46C57-C853-774D-8F17-B910A2A50AEE}" sibTransId="{431B5379-5C54-774F-99F2-CBE926B9BB96}"/>
    <dgm:cxn modelId="{5FA4DF5E-523A-BD4C-98D6-360B1BB83F80}" type="presOf" srcId="{18EBA20C-6473-EB42-B7DC-2ED81E012BC5}" destId="{2CDA3973-29A6-6648-AD1E-66E72AE12134}" srcOrd="0" destOrd="0" presId="urn:microsoft.com/office/officeart/2005/8/layout/hList1"/>
    <dgm:cxn modelId="{E507E862-0A70-324F-A9EC-89DC23DBDA87}" type="presOf" srcId="{D7C88D8C-A446-C042-B477-174E59C637C2}" destId="{E4E94219-D5F3-C84A-94D4-435005A5AF4F}" srcOrd="0" destOrd="0" presId="urn:microsoft.com/office/officeart/2005/8/layout/hList1"/>
    <dgm:cxn modelId="{4005ED65-486D-F14A-BF39-35CA28974B0D}" srcId="{68FBB1CA-618A-5E45-9D86-DCE96163E5D3}" destId="{D7C88D8C-A446-C042-B477-174E59C637C2}" srcOrd="3" destOrd="0" parTransId="{84E7F53F-9865-4344-82FB-67A906635617}" sibTransId="{99A39386-1B73-FC45-98F7-42781BE50907}"/>
    <dgm:cxn modelId="{53298A66-D84B-214B-98CE-2E1BCE9D88A3}" srcId="{68FBB1CA-618A-5E45-9D86-DCE96163E5D3}" destId="{71F6D627-27E6-3E4D-B576-5348403751F6}" srcOrd="2" destOrd="0" parTransId="{FE62EF7B-040E-024B-8548-418C16555FC5}" sibTransId="{694FA58D-804C-6D43-BF2F-713B1807C42E}"/>
    <dgm:cxn modelId="{98CAF048-F76F-7B49-B43A-BC87BAB11718}" type="presOf" srcId="{71F6D627-27E6-3E4D-B576-5348403751F6}" destId="{8BDDE273-EBE3-0B49-8C9D-58A945D7CBC8}" srcOrd="0" destOrd="0" presId="urn:microsoft.com/office/officeart/2005/8/layout/hList1"/>
    <dgm:cxn modelId="{EFE9C84B-DDAD-234E-B144-36A2E2962CF5}" srcId="{D7C88D8C-A446-C042-B477-174E59C637C2}" destId="{00DE8396-BAB1-C34E-A742-9ACC77F75438}" srcOrd="0" destOrd="0" parTransId="{55BDF290-29F1-BC47-86E4-0ED7DF9F0A16}" sibTransId="{387F59BD-00D2-C242-8813-88252282DBA0}"/>
    <dgm:cxn modelId="{52631571-BAE5-D84A-B14C-8388125D704F}" type="presOf" srcId="{68FBB1CA-618A-5E45-9D86-DCE96163E5D3}" destId="{BC5753CD-372D-DE4D-9E07-7D14D08624B5}" srcOrd="0" destOrd="0" presId="urn:microsoft.com/office/officeart/2005/8/layout/hList1"/>
    <dgm:cxn modelId="{BA49BF51-37CC-7E4B-B3BD-CF3B454F004E}" type="presOf" srcId="{56AA63C5-C7E5-8245-A9DB-C54F921EB0F3}" destId="{D3E3658B-D30D-E64F-AB7A-ADCD4875B4BF}" srcOrd="0" destOrd="0" presId="urn:microsoft.com/office/officeart/2005/8/layout/hList1"/>
    <dgm:cxn modelId="{BFBDAC79-8E48-744E-88C8-05ED3DAA12A1}" type="presOf" srcId="{AB8EB2E7-C3D9-4645-91E2-2B1EFD779675}" destId="{A57648F2-A3F5-8C40-B335-72833FE25CAA}" srcOrd="0" destOrd="0" presId="urn:microsoft.com/office/officeart/2005/8/layout/hList1"/>
    <dgm:cxn modelId="{56976393-77B6-6B4A-840B-FC5E7CDC6900}" srcId="{9A189583-0710-B84D-8449-68AD4BF48A1F}" destId="{AB8EB2E7-C3D9-4645-91E2-2B1EFD779675}" srcOrd="0" destOrd="0" parTransId="{5BE38468-FA2B-CE47-9A24-707C1FF129A8}" sibTransId="{E50D3885-9722-214D-9492-FB3C95668E89}"/>
    <dgm:cxn modelId="{CE25C0A7-3010-774B-B77F-C5DD824B279A}" type="presOf" srcId="{00DE8396-BAB1-C34E-A742-9ACC77F75438}" destId="{D387FE2C-1E4A-CD49-B84F-C1CAE18CA72E}" srcOrd="0" destOrd="0" presId="urn:microsoft.com/office/officeart/2005/8/layout/hList1"/>
    <dgm:cxn modelId="{2DA6FDAD-C9A5-044A-82AF-C94A4087AEF4}" srcId="{71F6D627-27E6-3E4D-B576-5348403751F6}" destId="{57983585-9BF3-3F46-9433-ABEECA5ECA4A}" srcOrd="0" destOrd="0" parTransId="{B0BB99BF-76FE-EB40-A46D-93B3632D3334}" sibTransId="{C93D7BC3-5C0D-8D4E-A854-DBD5B5E88ED6}"/>
    <dgm:cxn modelId="{76A975B5-E3A0-5844-A399-D7A9A8A65EFD}" srcId="{68FBB1CA-618A-5E45-9D86-DCE96163E5D3}" destId="{18EBA20C-6473-EB42-B7DC-2ED81E012BC5}" srcOrd="0" destOrd="0" parTransId="{E56B6FF6-82E1-7145-8BE6-ABE8209D1C72}" sibTransId="{A24E3408-54EA-1148-891B-051BE7DAED01}"/>
    <dgm:cxn modelId="{9435B3C4-9682-414E-A16C-5A14185DDDA6}" srcId="{68FBB1CA-618A-5E45-9D86-DCE96163E5D3}" destId="{9A189583-0710-B84D-8449-68AD4BF48A1F}" srcOrd="1" destOrd="0" parTransId="{C85C7B67-43D2-7F4C-AE57-A52E88D4516D}" sibTransId="{E3E6B6AE-C1BA-EB44-87C6-4397172DAD87}"/>
    <dgm:cxn modelId="{9C1C9ED8-2BC8-2B40-8882-41B94629BF03}" type="presOf" srcId="{9A189583-0710-B84D-8449-68AD4BF48A1F}" destId="{BE37E855-3F98-C142-977B-81B6785BC559}" srcOrd="0" destOrd="0" presId="urn:microsoft.com/office/officeart/2005/8/layout/hList1"/>
    <dgm:cxn modelId="{49AABE91-D473-9443-9819-A97E3B7B5D07}" type="presParOf" srcId="{BC5753CD-372D-DE4D-9E07-7D14D08624B5}" destId="{D59AC22D-D73D-B446-87C7-448E85907178}" srcOrd="0" destOrd="0" presId="urn:microsoft.com/office/officeart/2005/8/layout/hList1"/>
    <dgm:cxn modelId="{FDF45EA1-ECA8-3740-91E6-A5F1D6382456}" type="presParOf" srcId="{D59AC22D-D73D-B446-87C7-448E85907178}" destId="{2CDA3973-29A6-6648-AD1E-66E72AE12134}" srcOrd="0" destOrd="0" presId="urn:microsoft.com/office/officeart/2005/8/layout/hList1"/>
    <dgm:cxn modelId="{546BAB7A-B181-294F-83E9-8C91671EA290}" type="presParOf" srcId="{D59AC22D-D73D-B446-87C7-448E85907178}" destId="{D3E3658B-D30D-E64F-AB7A-ADCD4875B4BF}" srcOrd="1" destOrd="0" presId="urn:microsoft.com/office/officeart/2005/8/layout/hList1"/>
    <dgm:cxn modelId="{2A07D157-501E-5A47-87DC-1974894E2C1A}" type="presParOf" srcId="{BC5753CD-372D-DE4D-9E07-7D14D08624B5}" destId="{3FDF1DC6-EC81-7F41-BABA-E8D6F3EC2F7C}" srcOrd="1" destOrd="0" presId="urn:microsoft.com/office/officeart/2005/8/layout/hList1"/>
    <dgm:cxn modelId="{4F232D4C-8F82-A74D-A7C6-034BD54975C0}" type="presParOf" srcId="{BC5753CD-372D-DE4D-9E07-7D14D08624B5}" destId="{2E19A122-9517-374D-9DCE-DE3E7EDA9ED9}" srcOrd="2" destOrd="0" presId="urn:microsoft.com/office/officeart/2005/8/layout/hList1"/>
    <dgm:cxn modelId="{334175BA-33CF-A94D-9B88-9AB2FFF4DAAA}" type="presParOf" srcId="{2E19A122-9517-374D-9DCE-DE3E7EDA9ED9}" destId="{BE37E855-3F98-C142-977B-81B6785BC559}" srcOrd="0" destOrd="0" presId="urn:microsoft.com/office/officeart/2005/8/layout/hList1"/>
    <dgm:cxn modelId="{4AC972F9-2FB2-0B40-BF86-9B12329E8321}" type="presParOf" srcId="{2E19A122-9517-374D-9DCE-DE3E7EDA9ED9}" destId="{A57648F2-A3F5-8C40-B335-72833FE25CAA}" srcOrd="1" destOrd="0" presId="urn:microsoft.com/office/officeart/2005/8/layout/hList1"/>
    <dgm:cxn modelId="{00632100-3E27-6B4D-9305-355788621F73}" type="presParOf" srcId="{BC5753CD-372D-DE4D-9E07-7D14D08624B5}" destId="{F24D9F3A-C2C6-324B-AB36-BC60AAB66DC5}" srcOrd="3" destOrd="0" presId="urn:microsoft.com/office/officeart/2005/8/layout/hList1"/>
    <dgm:cxn modelId="{A177B0D9-FDD6-6D43-A439-897BECF45C79}" type="presParOf" srcId="{BC5753CD-372D-DE4D-9E07-7D14D08624B5}" destId="{2FF838A4-91B6-A840-A018-E7E5DC651FF2}" srcOrd="4" destOrd="0" presId="urn:microsoft.com/office/officeart/2005/8/layout/hList1"/>
    <dgm:cxn modelId="{0BBA9698-5ACF-0B4F-A397-AF53AA473ACA}" type="presParOf" srcId="{2FF838A4-91B6-A840-A018-E7E5DC651FF2}" destId="{8BDDE273-EBE3-0B49-8C9D-58A945D7CBC8}" srcOrd="0" destOrd="0" presId="urn:microsoft.com/office/officeart/2005/8/layout/hList1"/>
    <dgm:cxn modelId="{20CC16CE-B1D6-CC41-972F-77A1D37809F8}" type="presParOf" srcId="{2FF838A4-91B6-A840-A018-E7E5DC651FF2}" destId="{611E0810-FF02-A34E-B8DF-BD2C0AAFA0FE}" srcOrd="1" destOrd="0" presId="urn:microsoft.com/office/officeart/2005/8/layout/hList1"/>
    <dgm:cxn modelId="{54C8D255-3DA8-BF4D-90DC-131136088CFB}" type="presParOf" srcId="{BC5753CD-372D-DE4D-9E07-7D14D08624B5}" destId="{EA7F22E0-82C6-CC47-8D00-ECE74C5FA898}" srcOrd="5" destOrd="0" presId="urn:microsoft.com/office/officeart/2005/8/layout/hList1"/>
    <dgm:cxn modelId="{DFD0EFEB-8C24-B145-8A72-BCB4930D802A}" type="presParOf" srcId="{BC5753CD-372D-DE4D-9E07-7D14D08624B5}" destId="{D4794924-C8B4-9548-AD7B-4F72FD59B256}" srcOrd="6" destOrd="0" presId="urn:microsoft.com/office/officeart/2005/8/layout/hList1"/>
    <dgm:cxn modelId="{88C51711-206B-0241-AFB9-CA20950BDE7B}" type="presParOf" srcId="{D4794924-C8B4-9548-AD7B-4F72FD59B256}" destId="{E4E94219-D5F3-C84A-94D4-435005A5AF4F}" srcOrd="0" destOrd="0" presId="urn:microsoft.com/office/officeart/2005/8/layout/hList1"/>
    <dgm:cxn modelId="{4CD022BB-54FD-E549-A760-87A57D66B8A7}" type="presParOf" srcId="{D4794924-C8B4-9548-AD7B-4F72FD59B256}" destId="{D387FE2C-1E4A-CD49-B84F-C1CAE18CA72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20B1B4-5DAF-424D-9387-7D9D066DF2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A3B2E8A-40AB-494A-A6DF-76E24890C8CD}">
      <dgm:prSet/>
      <dgm:spPr>
        <a:solidFill>
          <a:srgbClr val="006296"/>
        </a:solidFill>
      </dgm:spPr>
      <dgm:t>
        <a:bodyPr/>
        <a:lstStyle/>
        <a:p>
          <a:r>
            <a:rPr lang="en-AU" dirty="0"/>
            <a:t>Human relations movement</a:t>
          </a:r>
        </a:p>
      </dgm:t>
    </dgm:pt>
    <dgm:pt modelId="{A9F5B3AC-8D85-3349-8BFD-D56A46B0B9BA}" type="parTrans" cxnId="{C4EC8B13-2FC4-2745-884B-37C490E864BA}">
      <dgm:prSet/>
      <dgm:spPr/>
      <dgm:t>
        <a:bodyPr/>
        <a:lstStyle/>
        <a:p>
          <a:endParaRPr lang="en-GB"/>
        </a:p>
      </dgm:t>
    </dgm:pt>
    <dgm:pt modelId="{87ADEA5D-EB9C-194F-82E4-D8E182807F12}" type="sibTrans" cxnId="{C4EC8B13-2FC4-2745-884B-37C490E864BA}">
      <dgm:prSet/>
      <dgm:spPr/>
      <dgm:t>
        <a:bodyPr/>
        <a:lstStyle/>
        <a:p>
          <a:endParaRPr lang="en-GB"/>
        </a:p>
      </dgm:t>
    </dgm:pt>
    <dgm:pt modelId="{86158B96-C567-9041-9C15-9473C1DE006E}">
      <dgm:prSet/>
      <dgm:spPr>
        <a:solidFill>
          <a:srgbClr val="A93E62"/>
        </a:solidFill>
      </dgm:spPr>
      <dgm:t>
        <a:bodyPr/>
        <a:lstStyle/>
        <a:p>
          <a:r>
            <a:rPr lang="en-AU" dirty="0"/>
            <a:t>Human resources perspective</a:t>
          </a:r>
        </a:p>
      </dgm:t>
    </dgm:pt>
    <dgm:pt modelId="{92AEDED5-75D5-BB4A-A7FD-C18523525518}" type="parTrans" cxnId="{7652E005-D2D4-F84A-A6D2-00EFC769E5C1}">
      <dgm:prSet/>
      <dgm:spPr/>
      <dgm:t>
        <a:bodyPr/>
        <a:lstStyle/>
        <a:p>
          <a:endParaRPr lang="en-GB"/>
        </a:p>
      </dgm:t>
    </dgm:pt>
    <dgm:pt modelId="{16BA2F3B-67FD-8948-A655-F1DB1042D02D}" type="sibTrans" cxnId="{7652E005-D2D4-F84A-A6D2-00EFC769E5C1}">
      <dgm:prSet/>
      <dgm:spPr/>
      <dgm:t>
        <a:bodyPr/>
        <a:lstStyle/>
        <a:p>
          <a:endParaRPr lang="en-GB"/>
        </a:p>
      </dgm:t>
    </dgm:pt>
    <dgm:pt modelId="{2D46BF2F-D5E0-FF48-AF8C-36371AAFBE8E}">
      <dgm:prSet/>
      <dgm:spPr>
        <a:solidFill>
          <a:srgbClr val="4B5085"/>
        </a:solidFill>
      </dgm:spPr>
      <dgm:t>
        <a:bodyPr/>
        <a:lstStyle/>
        <a:p>
          <a:r>
            <a:rPr lang="en-AU" dirty="0"/>
            <a:t>Behavioural sciences approach </a:t>
          </a:r>
        </a:p>
      </dgm:t>
    </dgm:pt>
    <dgm:pt modelId="{98C4830A-9EEA-DA4E-83D9-05841FBB22F9}" type="parTrans" cxnId="{ED580A4B-86DE-1A41-A17B-3D54AAD6AF5A}">
      <dgm:prSet/>
      <dgm:spPr/>
      <dgm:t>
        <a:bodyPr/>
        <a:lstStyle/>
        <a:p>
          <a:endParaRPr lang="en-GB"/>
        </a:p>
      </dgm:t>
    </dgm:pt>
    <dgm:pt modelId="{0EAE9DD9-DE80-3E47-9091-FF339835378C}" type="sibTrans" cxnId="{ED580A4B-86DE-1A41-A17B-3D54AAD6AF5A}">
      <dgm:prSet/>
      <dgm:spPr/>
      <dgm:t>
        <a:bodyPr/>
        <a:lstStyle/>
        <a:p>
          <a:endParaRPr lang="en-GB"/>
        </a:p>
      </dgm:t>
    </dgm:pt>
    <dgm:pt modelId="{D01CF192-FBE5-4649-BC11-4E496A64DFD1}" type="pres">
      <dgm:prSet presAssocID="{7420B1B4-5DAF-424D-9387-7D9D066DF247}" presName="diagram" presStyleCnt="0">
        <dgm:presLayoutVars>
          <dgm:dir/>
          <dgm:resizeHandles val="exact"/>
        </dgm:presLayoutVars>
      </dgm:prSet>
      <dgm:spPr/>
    </dgm:pt>
    <dgm:pt modelId="{24048C36-5539-AA4B-98AF-50CBEBD3D432}" type="pres">
      <dgm:prSet presAssocID="{BA3B2E8A-40AB-494A-A6DF-76E24890C8CD}" presName="node" presStyleLbl="node1" presStyleIdx="0" presStyleCnt="3">
        <dgm:presLayoutVars>
          <dgm:bulletEnabled val="1"/>
        </dgm:presLayoutVars>
      </dgm:prSet>
      <dgm:spPr/>
    </dgm:pt>
    <dgm:pt modelId="{05B6E7D4-23CC-EC4C-AA19-13186557DCB4}" type="pres">
      <dgm:prSet presAssocID="{87ADEA5D-EB9C-194F-82E4-D8E182807F12}" presName="sibTrans" presStyleCnt="0"/>
      <dgm:spPr/>
    </dgm:pt>
    <dgm:pt modelId="{73042211-5193-B442-A6D6-B5C1C7C4A441}" type="pres">
      <dgm:prSet presAssocID="{86158B96-C567-9041-9C15-9473C1DE006E}" presName="node" presStyleLbl="node1" presStyleIdx="1" presStyleCnt="3">
        <dgm:presLayoutVars>
          <dgm:bulletEnabled val="1"/>
        </dgm:presLayoutVars>
      </dgm:prSet>
      <dgm:spPr/>
    </dgm:pt>
    <dgm:pt modelId="{9620346C-1517-E54D-9D60-5A61AD8C5FA4}" type="pres">
      <dgm:prSet presAssocID="{16BA2F3B-67FD-8948-A655-F1DB1042D02D}" presName="sibTrans" presStyleCnt="0"/>
      <dgm:spPr/>
    </dgm:pt>
    <dgm:pt modelId="{8A365D81-5032-A143-97AE-8F4C251CED42}" type="pres">
      <dgm:prSet presAssocID="{2D46BF2F-D5E0-FF48-AF8C-36371AAFBE8E}" presName="node" presStyleLbl="node1" presStyleIdx="2" presStyleCnt="3">
        <dgm:presLayoutVars>
          <dgm:bulletEnabled val="1"/>
        </dgm:presLayoutVars>
      </dgm:prSet>
      <dgm:spPr/>
    </dgm:pt>
  </dgm:ptLst>
  <dgm:cxnLst>
    <dgm:cxn modelId="{7652E005-D2D4-F84A-A6D2-00EFC769E5C1}" srcId="{7420B1B4-5DAF-424D-9387-7D9D066DF247}" destId="{86158B96-C567-9041-9C15-9473C1DE006E}" srcOrd="1" destOrd="0" parTransId="{92AEDED5-75D5-BB4A-A7FD-C18523525518}" sibTransId="{16BA2F3B-67FD-8948-A655-F1DB1042D02D}"/>
    <dgm:cxn modelId="{C4EC8B13-2FC4-2745-884B-37C490E864BA}" srcId="{7420B1B4-5DAF-424D-9387-7D9D066DF247}" destId="{BA3B2E8A-40AB-494A-A6DF-76E24890C8CD}" srcOrd="0" destOrd="0" parTransId="{A9F5B3AC-8D85-3349-8BFD-D56A46B0B9BA}" sibTransId="{87ADEA5D-EB9C-194F-82E4-D8E182807F12}"/>
    <dgm:cxn modelId="{87A76F27-B46A-3747-AE26-98C67B5EB0DD}" type="presOf" srcId="{7420B1B4-5DAF-424D-9387-7D9D066DF247}" destId="{D01CF192-FBE5-4649-BC11-4E496A64DFD1}" srcOrd="0" destOrd="0" presId="urn:microsoft.com/office/officeart/2005/8/layout/default"/>
    <dgm:cxn modelId="{ED580A4B-86DE-1A41-A17B-3D54AAD6AF5A}" srcId="{7420B1B4-5DAF-424D-9387-7D9D066DF247}" destId="{2D46BF2F-D5E0-FF48-AF8C-36371AAFBE8E}" srcOrd="2" destOrd="0" parTransId="{98C4830A-9EEA-DA4E-83D9-05841FBB22F9}" sibTransId="{0EAE9DD9-DE80-3E47-9091-FF339835378C}"/>
    <dgm:cxn modelId="{7355B987-4BA0-0C4D-9D80-E1F9352AFA0D}" type="presOf" srcId="{2D46BF2F-D5E0-FF48-AF8C-36371AAFBE8E}" destId="{8A365D81-5032-A143-97AE-8F4C251CED42}" srcOrd="0" destOrd="0" presId="urn:microsoft.com/office/officeart/2005/8/layout/default"/>
    <dgm:cxn modelId="{555F5DAD-6E83-E749-A83D-A0C83BDC083A}" type="presOf" srcId="{86158B96-C567-9041-9C15-9473C1DE006E}" destId="{73042211-5193-B442-A6D6-B5C1C7C4A441}" srcOrd="0" destOrd="0" presId="urn:microsoft.com/office/officeart/2005/8/layout/default"/>
    <dgm:cxn modelId="{92B850DB-3CCF-F342-A3C5-CC28D1B1C6C1}" type="presOf" srcId="{BA3B2E8A-40AB-494A-A6DF-76E24890C8CD}" destId="{24048C36-5539-AA4B-98AF-50CBEBD3D432}" srcOrd="0" destOrd="0" presId="urn:microsoft.com/office/officeart/2005/8/layout/default"/>
    <dgm:cxn modelId="{CB4D7F4A-6E84-684E-8BC6-12B7B5BA7259}" type="presParOf" srcId="{D01CF192-FBE5-4649-BC11-4E496A64DFD1}" destId="{24048C36-5539-AA4B-98AF-50CBEBD3D432}" srcOrd="0" destOrd="0" presId="urn:microsoft.com/office/officeart/2005/8/layout/default"/>
    <dgm:cxn modelId="{9665BD65-5FB0-E541-84EC-E272AC467CE6}" type="presParOf" srcId="{D01CF192-FBE5-4649-BC11-4E496A64DFD1}" destId="{05B6E7D4-23CC-EC4C-AA19-13186557DCB4}" srcOrd="1" destOrd="0" presId="urn:microsoft.com/office/officeart/2005/8/layout/default"/>
    <dgm:cxn modelId="{0C315E77-A6F0-9C4C-A6F9-33CA6E6DECD7}" type="presParOf" srcId="{D01CF192-FBE5-4649-BC11-4E496A64DFD1}" destId="{73042211-5193-B442-A6D6-B5C1C7C4A441}" srcOrd="2" destOrd="0" presId="urn:microsoft.com/office/officeart/2005/8/layout/default"/>
    <dgm:cxn modelId="{D4AAFA73-09E3-CE43-A4C4-862A8F1E3525}" type="presParOf" srcId="{D01CF192-FBE5-4649-BC11-4E496A64DFD1}" destId="{9620346C-1517-E54D-9D60-5A61AD8C5FA4}" srcOrd="3" destOrd="0" presId="urn:microsoft.com/office/officeart/2005/8/layout/default"/>
    <dgm:cxn modelId="{E7494C44-04D4-784F-9C43-8514B513682A}" type="presParOf" srcId="{D01CF192-FBE5-4649-BC11-4E496A64DFD1}" destId="{8A365D81-5032-A143-97AE-8F4C251CED4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3DC082-E577-1C45-B312-7782F5F2BE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E45873C-C765-954D-A654-27101D4914FE}">
      <dgm:prSet/>
      <dgm:spPr>
        <a:solidFill>
          <a:srgbClr val="006296"/>
        </a:solidFill>
      </dgm:spPr>
      <dgm:t>
        <a:bodyPr/>
        <a:lstStyle/>
        <a:p>
          <a:r>
            <a:rPr lang="en-AU" dirty="0"/>
            <a:t>System</a:t>
          </a:r>
        </a:p>
      </dgm:t>
    </dgm:pt>
    <dgm:pt modelId="{6C2CF441-68CF-144C-A9DF-F7FBB1BB92F4}" type="parTrans" cxnId="{2243DB5D-D3FB-B747-96AB-34D3F7D074AA}">
      <dgm:prSet/>
      <dgm:spPr/>
      <dgm:t>
        <a:bodyPr/>
        <a:lstStyle/>
        <a:p>
          <a:endParaRPr lang="en-GB"/>
        </a:p>
      </dgm:t>
    </dgm:pt>
    <dgm:pt modelId="{D174E6E9-7C5C-D14C-9ADF-22A800E73572}" type="sibTrans" cxnId="{2243DB5D-D3FB-B747-96AB-34D3F7D074AA}">
      <dgm:prSet/>
      <dgm:spPr/>
      <dgm:t>
        <a:bodyPr/>
        <a:lstStyle/>
        <a:p>
          <a:endParaRPr lang="en-GB"/>
        </a:p>
      </dgm:t>
    </dgm:pt>
    <dgm:pt modelId="{E01C919C-6257-9541-9265-FB3C07909C71}">
      <dgm:prSet/>
      <dgm:spPr>
        <a:solidFill>
          <a:srgbClr val="006296"/>
        </a:solidFill>
      </dgm:spPr>
      <dgm:t>
        <a:bodyPr/>
        <a:lstStyle/>
        <a:p>
          <a:r>
            <a:rPr lang="en-AU" dirty="0"/>
            <a:t>A set of interrelated parts that function as a whole to achieve a common purpose</a:t>
          </a:r>
        </a:p>
      </dgm:t>
    </dgm:pt>
    <dgm:pt modelId="{7B00B1BF-A23C-A941-A011-C5C608E2EBFA}" type="parTrans" cxnId="{7CF6FADC-3A09-9D49-A163-DC276DA79DDE}">
      <dgm:prSet/>
      <dgm:spPr/>
      <dgm:t>
        <a:bodyPr/>
        <a:lstStyle/>
        <a:p>
          <a:endParaRPr lang="en-GB"/>
        </a:p>
      </dgm:t>
    </dgm:pt>
    <dgm:pt modelId="{264EDF55-E8B3-4F4F-8907-4FBEB7FFB589}" type="sibTrans" cxnId="{7CF6FADC-3A09-9D49-A163-DC276DA79DDE}">
      <dgm:prSet/>
      <dgm:spPr/>
      <dgm:t>
        <a:bodyPr/>
        <a:lstStyle/>
        <a:p>
          <a:endParaRPr lang="en-GB"/>
        </a:p>
      </dgm:t>
    </dgm:pt>
    <dgm:pt modelId="{79C237E9-58C4-8540-8CC0-74BE822465EB}">
      <dgm:prSet/>
      <dgm:spPr>
        <a:solidFill>
          <a:srgbClr val="A93E62"/>
        </a:solidFill>
      </dgm:spPr>
      <dgm:t>
        <a:bodyPr/>
        <a:lstStyle/>
        <a:p>
          <a:r>
            <a:rPr lang="en-AU"/>
            <a:t>Subsystems</a:t>
          </a:r>
        </a:p>
      </dgm:t>
    </dgm:pt>
    <dgm:pt modelId="{38E6C360-7386-6D44-9DB2-6332FF3C2EB3}" type="parTrans" cxnId="{CC2FDBCD-4B89-A545-A42F-DFADD5965661}">
      <dgm:prSet/>
      <dgm:spPr/>
      <dgm:t>
        <a:bodyPr/>
        <a:lstStyle/>
        <a:p>
          <a:endParaRPr lang="en-GB"/>
        </a:p>
      </dgm:t>
    </dgm:pt>
    <dgm:pt modelId="{DC1F0DFC-CD87-5247-BD79-C22406DB4D62}" type="sibTrans" cxnId="{CC2FDBCD-4B89-A545-A42F-DFADD5965661}">
      <dgm:prSet/>
      <dgm:spPr/>
      <dgm:t>
        <a:bodyPr/>
        <a:lstStyle/>
        <a:p>
          <a:endParaRPr lang="en-GB"/>
        </a:p>
      </dgm:t>
    </dgm:pt>
    <dgm:pt modelId="{20C1E02D-9C3F-404A-9212-4EE87B019119}">
      <dgm:prSet/>
      <dgm:spPr>
        <a:solidFill>
          <a:srgbClr val="A93E62"/>
        </a:solidFill>
      </dgm:spPr>
      <dgm:t>
        <a:bodyPr/>
        <a:lstStyle/>
        <a:p>
          <a:r>
            <a:rPr lang="en-AU" dirty="0"/>
            <a:t>Parts of a system that depend on one another for their functioning</a:t>
          </a:r>
        </a:p>
      </dgm:t>
    </dgm:pt>
    <dgm:pt modelId="{661A03D6-95E9-9946-B970-BFC82C2AAB12}" type="parTrans" cxnId="{EDAB1EBB-12AD-AC44-B4B9-CAD7D9B316B0}">
      <dgm:prSet/>
      <dgm:spPr/>
      <dgm:t>
        <a:bodyPr/>
        <a:lstStyle/>
        <a:p>
          <a:endParaRPr lang="en-GB"/>
        </a:p>
      </dgm:t>
    </dgm:pt>
    <dgm:pt modelId="{0560482C-438E-3048-85C7-17DB8A84CA78}" type="sibTrans" cxnId="{EDAB1EBB-12AD-AC44-B4B9-CAD7D9B316B0}">
      <dgm:prSet/>
      <dgm:spPr/>
      <dgm:t>
        <a:bodyPr/>
        <a:lstStyle/>
        <a:p>
          <a:endParaRPr lang="en-GB"/>
        </a:p>
      </dgm:t>
    </dgm:pt>
    <dgm:pt modelId="{B324A9F2-D1A2-1F4E-8817-C1480A7B27CF}">
      <dgm:prSet/>
      <dgm:spPr>
        <a:solidFill>
          <a:srgbClr val="4B5085"/>
        </a:solidFill>
      </dgm:spPr>
      <dgm:t>
        <a:bodyPr/>
        <a:lstStyle/>
        <a:p>
          <a:r>
            <a:rPr lang="en-AU" dirty="0"/>
            <a:t>Synergy</a:t>
          </a:r>
        </a:p>
      </dgm:t>
    </dgm:pt>
    <dgm:pt modelId="{189E7901-B402-C34B-BF31-BA3F6D9DE6C2}" type="parTrans" cxnId="{30AA0AB2-5D56-2A42-99ED-3A6C7D5F0928}">
      <dgm:prSet/>
      <dgm:spPr/>
      <dgm:t>
        <a:bodyPr/>
        <a:lstStyle/>
        <a:p>
          <a:endParaRPr lang="en-GB"/>
        </a:p>
      </dgm:t>
    </dgm:pt>
    <dgm:pt modelId="{EB53D565-3EE3-5648-8112-19C26166FC1A}" type="sibTrans" cxnId="{30AA0AB2-5D56-2A42-99ED-3A6C7D5F0928}">
      <dgm:prSet/>
      <dgm:spPr/>
      <dgm:t>
        <a:bodyPr/>
        <a:lstStyle/>
        <a:p>
          <a:endParaRPr lang="en-GB"/>
        </a:p>
      </dgm:t>
    </dgm:pt>
    <dgm:pt modelId="{7D27A8BA-FE2C-BB46-801E-A712A0EAA5FF}">
      <dgm:prSet/>
      <dgm:spPr>
        <a:solidFill>
          <a:srgbClr val="4B5085"/>
        </a:solidFill>
      </dgm:spPr>
      <dgm:t>
        <a:bodyPr/>
        <a:lstStyle/>
        <a:p>
          <a:r>
            <a:rPr lang="en-AU" dirty="0"/>
            <a:t>The concept that the whole is greater than the sum of its parts</a:t>
          </a:r>
        </a:p>
      </dgm:t>
    </dgm:pt>
    <dgm:pt modelId="{279EA204-8838-E14D-AD90-3F7F94AE92BE}" type="parTrans" cxnId="{2B1D9D08-F16D-244F-93B2-E050DDC45CE8}">
      <dgm:prSet/>
      <dgm:spPr/>
      <dgm:t>
        <a:bodyPr/>
        <a:lstStyle/>
        <a:p>
          <a:endParaRPr lang="en-GB"/>
        </a:p>
      </dgm:t>
    </dgm:pt>
    <dgm:pt modelId="{DAD6A8F4-FF27-6F47-B5B4-246E381C1845}" type="sibTrans" cxnId="{2B1D9D08-F16D-244F-93B2-E050DDC45CE8}">
      <dgm:prSet/>
      <dgm:spPr/>
      <dgm:t>
        <a:bodyPr/>
        <a:lstStyle/>
        <a:p>
          <a:endParaRPr lang="en-GB"/>
        </a:p>
      </dgm:t>
    </dgm:pt>
    <dgm:pt modelId="{EA4F90E3-85D1-9D49-8927-75F60DC2F375}" type="pres">
      <dgm:prSet presAssocID="{243DC082-E577-1C45-B312-7782F5F2BE6B}" presName="diagram" presStyleCnt="0">
        <dgm:presLayoutVars>
          <dgm:dir/>
          <dgm:resizeHandles val="exact"/>
        </dgm:presLayoutVars>
      </dgm:prSet>
      <dgm:spPr/>
    </dgm:pt>
    <dgm:pt modelId="{6C5718D8-CDA8-644B-96C7-07A7F0FE903E}" type="pres">
      <dgm:prSet presAssocID="{3E45873C-C765-954D-A654-27101D4914FE}" presName="node" presStyleLbl="node1" presStyleIdx="0" presStyleCnt="3">
        <dgm:presLayoutVars>
          <dgm:bulletEnabled val="1"/>
        </dgm:presLayoutVars>
      </dgm:prSet>
      <dgm:spPr/>
    </dgm:pt>
    <dgm:pt modelId="{82CDF5D2-29E1-614C-B380-1B1AE1E90F4E}" type="pres">
      <dgm:prSet presAssocID="{D174E6E9-7C5C-D14C-9ADF-22A800E73572}" presName="sibTrans" presStyleCnt="0"/>
      <dgm:spPr/>
    </dgm:pt>
    <dgm:pt modelId="{3230F711-3FAE-7C4D-83FA-22002540E195}" type="pres">
      <dgm:prSet presAssocID="{79C237E9-58C4-8540-8CC0-74BE822465EB}" presName="node" presStyleLbl="node1" presStyleIdx="1" presStyleCnt="3">
        <dgm:presLayoutVars>
          <dgm:bulletEnabled val="1"/>
        </dgm:presLayoutVars>
      </dgm:prSet>
      <dgm:spPr/>
    </dgm:pt>
    <dgm:pt modelId="{969D574F-9D64-1E46-84A5-C09591B2F2C1}" type="pres">
      <dgm:prSet presAssocID="{DC1F0DFC-CD87-5247-BD79-C22406DB4D62}" presName="sibTrans" presStyleCnt="0"/>
      <dgm:spPr/>
    </dgm:pt>
    <dgm:pt modelId="{C3D5C7A8-A5FC-7748-BEAE-E06BAD688C39}" type="pres">
      <dgm:prSet presAssocID="{B324A9F2-D1A2-1F4E-8817-C1480A7B27CF}" presName="node" presStyleLbl="node1" presStyleIdx="2" presStyleCnt="3">
        <dgm:presLayoutVars>
          <dgm:bulletEnabled val="1"/>
        </dgm:presLayoutVars>
      </dgm:prSet>
      <dgm:spPr/>
    </dgm:pt>
  </dgm:ptLst>
  <dgm:cxnLst>
    <dgm:cxn modelId="{2B1D9D08-F16D-244F-93B2-E050DDC45CE8}" srcId="{B324A9F2-D1A2-1F4E-8817-C1480A7B27CF}" destId="{7D27A8BA-FE2C-BB46-801E-A712A0EAA5FF}" srcOrd="0" destOrd="0" parTransId="{279EA204-8838-E14D-AD90-3F7F94AE92BE}" sibTransId="{DAD6A8F4-FF27-6F47-B5B4-246E381C1845}"/>
    <dgm:cxn modelId="{FFF4062F-90F0-FC4A-9A64-6245CEEEB73C}" type="presOf" srcId="{243DC082-E577-1C45-B312-7782F5F2BE6B}" destId="{EA4F90E3-85D1-9D49-8927-75F60DC2F375}" srcOrd="0" destOrd="0" presId="urn:microsoft.com/office/officeart/2005/8/layout/default"/>
    <dgm:cxn modelId="{CB757C30-F383-D24A-B357-DD1A6333DC2B}" type="presOf" srcId="{E01C919C-6257-9541-9265-FB3C07909C71}" destId="{6C5718D8-CDA8-644B-96C7-07A7F0FE903E}" srcOrd="0" destOrd="1" presId="urn:microsoft.com/office/officeart/2005/8/layout/default"/>
    <dgm:cxn modelId="{2243DB5D-D3FB-B747-96AB-34D3F7D074AA}" srcId="{243DC082-E577-1C45-B312-7782F5F2BE6B}" destId="{3E45873C-C765-954D-A654-27101D4914FE}" srcOrd="0" destOrd="0" parTransId="{6C2CF441-68CF-144C-A9DF-F7FBB1BB92F4}" sibTransId="{D174E6E9-7C5C-D14C-9ADF-22A800E73572}"/>
    <dgm:cxn modelId="{4F883A74-E9F2-EB49-971C-108F0ADDA040}" type="presOf" srcId="{B324A9F2-D1A2-1F4E-8817-C1480A7B27CF}" destId="{C3D5C7A8-A5FC-7748-BEAE-E06BAD688C39}" srcOrd="0" destOrd="0" presId="urn:microsoft.com/office/officeart/2005/8/layout/default"/>
    <dgm:cxn modelId="{FCC58976-8F88-5A4B-B377-B51F0AEFEE3F}" type="presOf" srcId="{20C1E02D-9C3F-404A-9212-4EE87B019119}" destId="{3230F711-3FAE-7C4D-83FA-22002540E195}" srcOrd="0" destOrd="1" presId="urn:microsoft.com/office/officeart/2005/8/layout/default"/>
    <dgm:cxn modelId="{B81E94A4-52D1-C949-8192-4202F61DC67B}" type="presOf" srcId="{3E45873C-C765-954D-A654-27101D4914FE}" destId="{6C5718D8-CDA8-644B-96C7-07A7F0FE903E}" srcOrd="0" destOrd="0" presId="urn:microsoft.com/office/officeart/2005/8/layout/default"/>
    <dgm:cxn modelId="{30AA0AB2-5D56-2A42-99ED-3A6C7D5F0928}" srcId="{243DC082-E577-1C45-B312-7782F5F2BE6B}" destId="{B324A9F2-D1A2-1F4E-8817-C1480A7B27CF}" srcOrd="2" destOrd="0" parTransId="{189E7901-B402-C34B-BF31-BA3F6D9DE6C2}" sibTransId="{EB53D565-3EE3-5648-8112-19C26166FC1A}"/>
    <dgm:cxn modelId="{7EB89DB6-ACDB-284A-A6ED-C6A909BEC1F4}" type="presOf" srcId="{79C237E9-58C4-8540-8CC0-74BE822465EB}" destId="{3230F711-3FAE-7C4D-83FA-22002540E195}" srcOrd="0" destOrd="0" presId="urn:microsoft.com/office/officeart/2005/8/layout/default"/>
    <dgm:cxn modelId="{EDAB1EBB-12AD-AC44-B4B9-CAD7D9B316B0}" srcId="{79C237E9-58C4-8540-8CC0-74BE822465EB}" destId="{20C1E02D-9C3F-404A-9212-4EE87B019119}" srcOrd="0" destOrd="0" parTransId="{661A03D6-95E9-9946-B970-BFC82C2AAB12}" sibTransId="{0560482C-438E-3048-85C7-17DB8A84CA78}"/>
    <dgm:cxn modelId="{CC2FDBCD-4B89-A545-A42F-DFADD5965661}" srcId="{243DC082-E577-1C45-B312-7782F5F2BE6B}" destId="{79C237E9-58C4-8540-8CC0-74BE822465EB}" srcOrd="1" destOrd="0" parTransId="{38E6C360-7386-6D44-9DB2-6332FF3C2EB3}" sibTransId="{DC1F0DFC-CD87-5247-BD79-C22406DB4D62}"/>
    <dgm:cxn modelId="{D71E7FD2-EDEE-F842-B688-24F4718C9571}" type="presOf" srcId="{7D27A8BA-FE2C-BB46-801E-A712A0EAA5FF}" destId="{C3D5C7A8-A5FC-7748-BEAE-E06BAD688C39}" srcOrd="0" destOrd="1" presId="urn:microsoft.com/office/officeart/2005/8/layout/default"/>
    <dgm:cxn modelId="{7CF6FADC-3A09-9D49-A163-DC276DA79DDE}" srcId="{3E45873C-C765-954D-A654-27101D4914FE}" destId="{E01C919C-6257-9541-9265-FB3C07909C71}" srcOrd="0" destOrd="0" parTransId="{7B00B1BF-A23C-A941-A011-C5C608E2EBFA}" sibTransId="{264EDF55-E8B3-4F4F-8907-4FBEB7FFB589}"/>
    <dgm:cxn modelId="{07E3F232-4CA7-5E4B-B438-45AAB83C5828}" type="presParOf" srcId="{EA4F90E3-85D1-9D49-8927-75F60DC2F375}" destId="{6C5718D8-CDA8-644B-96C7-07A7F0FE903E}" srcOrd="0" destOrd="0" presId="urn:microsoft.com/office/officeart/2005/8/layout/default"/>
    <dgm:cxn modelId="{59FCA132-82F2-B74E-9AFE-4FD1C6EF478A}" type="presParOf" srcId="{EA4F90E3-85D1-9D49-8927-75F60DC2F375}" destId="{82CDF5D2-29E1-614C-B380-1B1AE1E90F4E}" srcOrd="1" destOrd="0" presId="urn:microsoft.com/office/officeart/2005/8/layout/default"/>
    <dgm:cxn modelId="{D70C93F5-2A14-DE4C-9881-F55B6161501D}" type="presParOf" srcId="{EA4F90E3-85D1-9D49-8927-75F60DC2F375}" destId="{3230F711-3FAE-7C4D-83FA-22002540E195}" srcOrd="2" destOrd="0" presId="urn:microsoft.com/office/officeart/2005/8/layout/default"/>
    <dgm:cxn modelId="{3189F777-8644-064B-B962-4B45E3A29065}" type="presParOf" srcId="{EA4F90E3-85D1-9D49-8927-75F60DC2F375}" destId="{969D574F-9D64-1E46-84A5-C09591B2F2C1}" srcOrd="3" destOrd="0" presId="urn:microsoft.com/office/officeart/2005/8/layout/default"/>
    <dgm:cxn modelId="{FFBC7A20-6E94-D942-BB87-87D2DF73BA8C}" type="presParOf" srcId="{EA4F90E3-85D1-9D49-8927-75F60DC2F375}" destId="{C3D5C7A8-A5FC-7748-BEAE-E06BAD688C3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BB1B1C-35F5-2D41-A1D8-EC7FECAB71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F6A94E6-6D6A-CA44-9879-0802CFC87CED}">
      <dgm:prSet/>
      <dgm:spPr>
        <a:solidFill>
          <a:srgbClr val="006296"/>
        </a:solidFill>
      </dgm:spPr>
      <dgm:t>
        <a:bodyPr/>
        <a:lstStyle/>
        <a:p>
          <a:r>
            <a:rPr lang="en-AU" dirty="0"/>
            <a:t>People tend to flourish when they are given more responsibility.</a:t>
          </a:r>
        </a:p>
      </dgm:t>
    </dgm:pt>
    <dgm:pt modelId="{A7FA904B-0D92-594C-9185-CAB1DA5CF876}" type="parTrans" cxnId="{8E16EEA9-7C55-C24F-A176-225E1112A9A4}">
      <dgm:prSet/>
      <dgm:spPr/>
      <dgm:t>
        <a:bodyPr/>
        <a:lstStyle/>
        <a:p>
          <a:endParaRPr lang="en-GB"/>
        </a:p>
      </dgm:t>
    </dgm:pt>
    <dgm:pt modelId="{227ACAC4-65F9-4A4B-A403-D4729396A58F}" type="sibTrans" cxnId="{8E16EEA9-7C55-C24F-A176-225E1112A9A4}">
      <dgm:prSet/>
      <dgm:spPr/>
      <dgm:t>
        <a:bodyPr/>
        <a:lstStyle/>
        <a:p>
          <a:endParaRPr lang="en-GB"/>
        </a:p>
      </dgm:t>
    </dgm:pt>
    <dgm:pt modelId="{61749981-4924-9848-ACEF-FCB56E3DF349}">
      <dgm:prSet/>
      <dgm:spPr>
        <a:solidFill>
          <a:srgbClr val="A93E62"/>
        </a:solidFill>
      </dgm:spPr>
      <dgm:t>
        <a:bodyPr/>
        <a:lstStyle/>
        <a:p>
          <a:r>
            <a:rPr lang="en-AU" dirty="0"/>
            <a:t>It makes sense to give decision-making authority to the people who are closest to the work being done.</a:t>
          </a:r>
        </a:p>
      </dgm:t>
    </dgm:pt>
    <dgm:pt modelId="{FC28FE47-737F-0642-BC8D-CE8C1DB21DF0}" type="parTrans" cxnId="{44118D78-3DC4-E54F-B78C-A2453EC52BDD}">
      <dgm:prSet/>
      <dgm:spPr/>
      <dgm:t>
        <a:bodyPr/>
        <a:lstStyle/>
        <a:p>
          <a:endParaRPr lang="en-GB"/>
        </a:p>
      </dgm:t>
    </dgm:pt>
    <dgm:pt modelId="{EE9CB55E-3858-884E-8C71-9270F5451B90}" type="sibTrans" cxnId="{44118D78-3DC4-E54F-B78C-A2453EC52BDD}">
      <dgm:prSet/>
      <dgm:spPr/>
      <dgm:t>
        <a:bodyPr/>
        <a:lstStyle/>
        <a:p>
          <a:endParaRPr lang="en-GB"/>
        </a:p>
      </dgm:t>
    </dgm:pt>
    <dgm:pt modelId="{3E1E0EE8-C5FB-CD4D-A60C-D4779ABB5094}">
      <dgm:prSet/>
      <dgm:spPr>
        <a:solidFill>
          <a:srgbClr val="4B5085"/>
        </a:solidFill>
      </dgm:spPr>
      <dgm:t>
        <a:bodyPr/>
        <a:lstStyle/>
        <a:p>
          <a:r>
            <a:rPr lang="en-AU" dirty="0"/>
            <a:t>People will bring higher levels of energy, passion and creativity to their work when they feel free to fully express themselves.</a:t>
          </a:r>
        </a:p>
      </dgm:t>
    </dgm:pt>
    <dgm:pt modelId="{C4841A9A-C4E8-DA4C-9B33-EDE737ACE542}" type="parTrans" cxnId="{0716AE8C-EF0E-3649-987F-A37A15DAFEC4}">
      <dgm:prSet/>
      <dgm:spPr/>
      <dgm:t>
        <a:bodyPr/>
        <a:lstStyle/>
        <a:p>
          <a:endParaRPr lang="en-GB"/>
        </a:p>
      </dgm:t>
    </dgm:pt>
    <dgm:pt modelId="{9B42DCEF-D81B-9948-9C5F-194B5271B2DE}" type="sibTrans" cxnId="{0716AE8C-EF0E-3649-987F-A37A15DAFEC4}">
      <dgm:prSet/>
      <dgm:spPr/>
      <dgm:t>
        <a:bodyPr/>
        <a:lstStyle/>
        <a:p>
          <a:endParaRPr lang="en-GB"/>
        </a:p>
      </dgm:t>
    </dgm:pt>
    <dgm:pt modelId="{B78D1232-8BDF-2647-B710-0D525F68582A}">
      <dgm:prSet/>
      <dgm:spPr>
        <a:solidFill>
          <a:srgbClr val="007B82"/>
        </a:solidFill>
      </dgm:spPr>
      <dgm:t>
        <a:bodyPr/>
        <a:lstStyle/>
        <a:p>
          <a:r>
            <a:rPr lang="en-AU" dirty="0"/>
            <a:t>People are happier when they have control over their own work.</a:t>
          </a:r>
        </a:p>
      </dgm:t>
    </dgm:pt>
    <dgm:pt modelId="{824DE932-2280-F344-802C-2027B5140EBF}" type="parTrans" cxnId="{716BA3ED-6185-CA46-ACE5-6B3024CB1B62}">
      <dgm:prSet/>
      <dgm:spPr/>
      <dgm:t>
        <a:bodyPr/>
        <a:lstStyle/>
        <a:p>
          <a:endParaRPr lang="en-GB"/>
        </a:p>
      </dgm:t>
    </dgm:pt>
    <dgm:pt modelId="{63A57C70-4BF6-FD4B-844B-3D003C28FB9B}" type="sibTrans" cxnId="{716BA3ED-6185-CA46-ACE5-6B3024CB1B62}">
      <dgm:prSet/>
      <dgm:spPr/>
      <dgm:t>
        <a:bodyPr/>
        <a:lstStyle/>
        <a:p>
          <a:endParaRPr lang="en-GB"/>
        </a:p>
      </dgm:t>
    </dgm:pt>
    <dgm:pt modelId="{D9048732-2F5A-8F45-A4AF-3A8BC54A7784}" type="pres">
      <dgm:prSet presAssocID="{E9BB1B1C-35F5-2D41-A1D8-EC7FECAB713A}" presName="diagram" presStyleCnt="0">
        <dgm:presLayoutVars>
          <dgm:dir/>
          <dgm:resizeHandles val="exact"/>
        </dgm:presLayoutVars>
      </dgm:prSet>
      <dgm:spPr/>
    </dgm:pt>
    <dgm:pt modelId="{E0D7D24C-41A0-F241-B266-A93C14B8001B}" type="pres">
      <dgm:prSet presAssocID="{3F6A94E6-6D6A-CA44-9879-0802CFC87CED}" presName="node" presStyleLbl="node1" presStyleIdx="0" presStyleCnt="4">
        <dgm:presLayoutVars>
          <dgm:bulletEnabled val="1"/>
        </dgm:presLayoutVars>
      </dgm:prSet>
      <dgm:spPr/>
    </dgm:pt>
    <dgm:pt modelId="{6F190B22-CECC-EC40-AD93-5CF549056527}" type="pres">
      <dgm:prSet presAssocID="{227ACAC4-65F9-4A4B-A403-D4729396A58F}" presName="sibTrans" presStyleCnt="0"/>
      <dgm:spPr/>
    </dgm:pt>
    <dgm:pt modelId="{9C6CC0E8-E7D4-E44E-B6C5-541B7B0D186A}" type="pres">
      <dgm:prSet presAssocID="{61749981-4924-9848-ACEF-FCB56E3DF349}" presName="node" presStyleLbl="node1" presStyleIdx="1" presStyleCnt="4" custScaleY="92230" custLinFactNeighborX="-1455" custLinFactNeighborY="-4836">
        <dgm:presLayoutVars>
          <dgm:bulletEnabled val="1"/>
        </dgm:presLayoutVars>
      </dgm:prSet>
      <dgm:spPr/>
    </dgm:pt>
    <dgm:pt modelId="{4944C60E-FDE3-0140-8D4A-CE39280011CC}" type="pres">
      <dgm:prSet presAssocID="{EE9CB55E-3858-884E-8C71-9270F5451B90}" presName="sibTrans" presStyleCnt="0"/>
      <dgm:spPr/>
    </dgm:pt>
    <dgm:pt modelId="{A15383E0-281F-B84F-9F3E-211ED1E59E51}" type="pres">
      <dgm:prSet presAssocID="{3E1E0EE8-C5FB-CD4D-A60C-D4779ABB5094}" presName="node" presStyleLbl="node1" presStyleIdx="2" presStyleCnt="4">
        <dgm:presLayoutVars>
          <dgm:bulletEnabled val="1"/>
        </dgm:presLayoutVars>
      </dgm:prSet>
      <dgm:spPr/>
    </dgm:pt>
    <dgm:pt modelId="{68295B16-B3D2-3C48-953B-EB347FBB8661}" type="pres">
      <dgm:prSet presAssocID="{9B42DCEF-D81B-9948-9C5F-194B5271B2DE}" presName="sibTrans" presStyleCnt="0"/>
      <dgm:spPr/>
    </dgm:pt>
    <dgm:pt modelId="{680279BB-CA9B-984A-B157-93993F958136}" type="pres">
      <dgm:prSet presAssocID="{B78D1232-8BDF-2647-B710-0D525F68582A}" presName="node" presStyleLbl="node1" presStyleIdx="3" presStyleCnt="4">
        <dgm:presLayoutVars>
          <dgm:bulletEnabled val="1"/>
        </dgm:presLayoutVars>
      </dgm:prSet>
      <dgm:spPr/>
    </dgm:pt>
  </dgm:ptLst>
  <dgm:cxnLst>
    <dgm:cxn modelId="{04543210-2C05-BD45-B3AD-FED921FECAC2}" type="presOf" srcId="{3E1E0EE8-C5FB-CD4D-A60C-D4779ABB5094}" destId="{A15383E0-281F-B84F-9F3E-211ED1E59E51}" srcOrd="0" destOrd="0" presId="urn:microsoft.com/office/officeart/2005/8/layout/default"/>
    <dgm:cxn modelId="{4677BE3D-27CE-1444-9D38-761B49C40E45}" type="presOf" srcId="{E9BB1B1C-35F5-2D41-A1D8-EC7FECAB713A}" destId="{D9048732-2F5A-8F45-A4AF-3A8BC54A7784}" srcOrd="0" destOrd="0" presId="urn:microsoft.com/office/officeart/2005/8/layout/default"/>
    <dgm:cxn modelId="{50107B6F-3CCC-6A4A-8BA0-6FEE6DEFE888}" type="presOf" srcId="{B78D1232-8BDF-2647-B710-0D525F68582A}" destId="{680279BB-CA9B-984A-B157-93993F958136}" srcOrd="0" destOrd="0" presId="urn:microsoft.com/office/officeart/2005/8/layout/default"/>
    <dgm:cxn modelId="{428F2356-1688-3F43-B0AC-9D0783E7EB65}" type="presOf" srcId="{61749981-4924-9848-ACEF-FCB56E3DF349}" destId="{9C6CC0E8-E7D4-E44E-B6C5-541B7B0D186A}" srcOrd="0" destOrd="0" presId="urn:microsoft.com/office/officeart/2005/8/layout/default"/>
    <dgm:cxn modelId="{44118D78-3DC4-E54F-B78C-A2453EC52BDD}" srcId="{E9BB1B1C-35F5-2D41-A1D8-EC7FECAB713A}" destId="{61749981-4924-9848-ACEF-FCB56E3DF349}" srcOrd="1" destOrd="0" parTransId="{FC28FE47-737F-0642-BC8D-CE8C1DB21DF0}" sibTransId="{EE9CB55E-3858-884E-8C71-9270F5451B90}"/>
    <dgm:cxn modelId="{96D12688-B0F8-6F4A-981F-41226FA8C0A6}" type="presOf" srcId="{3F6A94E6-6D6A-CA44-9879-0802CFC87CED}" destId="{E0D7D24C-41A0-F241-B266-A93C14B8001B}" srcOrd="0" destOrd="0" presId="urn:microsoft.com/office/officeart/2005/8/layout/default"/>
    <dgm:cxn modelId="{0716AE8C-EF0E-3649-987F-A37A15DAFEC4}" srcId="{E9BB1B1C-35F5-2D41-A1D8-EC7FECAB713A}" destId="{3E1E0EE8-C5FB-CD4D-A60C-D4779ABB5094}" srcOrd="2" destOrd="0" parTransId="{C4841A9A-C4E8-DA4C-9B33-EDE737ACE542}" sibTransId="{9B42DCEF-D81B-9948-9C5F-194B5271B2DE}"/>
    <dgm:cxn modelId="{8E16EEA9-7C55-C24F-A176-225E1112A9A4}" srcId="{E9BB1B1C-35F5-2D41-A1D8-EC7FECAB713A}" destId="{3F6A94E6-6D6A-CA44-9879-0802CFC87CED}" srcOrd="0" destOrd="0" parTransId="{A7FA904B-0D92-594C-9185-CAB1DA5CF876}" sibTransId="{227ACAC4-65F9-4A4B-A403-D4729396A58F}"/>
    <dgm:cxn modelId="{716BA3ED-6185-CA46-ACE5-6B3024CB1B62}" srcId="{E9BB1B1C-35F5-2D41-A1D8-EC7FECAB713A}" destId="{B78D1232-8BDF-2647-B710-0D525F68582A}" srcOrd="3" destOrd="0" parTransId="{824DE932-2280-F344-802C-2027B5140EBF}" sibTransId="{63A57C70-4BF6-FD4B-844B-3D003C28FB9B}"/>
    <dgm:cxn modelId="{A0BCE1CE-FE45-5E45-8DFF-78C3D8FF63AE}" type="presParOf" srcId="{D9048732-2F5A-8F45-A4AF-3A8BC54A7784}" destId="{E0D7D24C-41A0-F241-B266-A93C14B8001B}" srcOrd="0" destOrd="0" presId="urn:microsoft.com/office/officeart/2005/8/layout/default"/>
    <dgm:cxn modelId="{4263C233-2132-514B-AA59-2DC6D075FAC5}" type="presParOf" srcId="{D9048732-2F5A-8F45-A4AF-3A8BC54A7784}" destId="{6F190B22-CECC-EC40-AD93-5CF549056527}" srcOrd="1" destOrd="0" presId="urn:microsoft.com/office/officeart/2005/8/layout/default"/>
    <dgm:cxn modelId="{491C0645-DF73-A64C-B5F9-CB54088DB56F}" type="presParOf" srcId="{D9048732-2F5A-8F45-A4AF-3A8BC54A7784}" destId="{9C6CC0E8-E7D4-E44E-B6C5-541B7B0D186A}" srcOrd="2" destOrd="0" presId="urn:microsoft.com/office/officeart/2005/8/layout/default"/>
    <dgm:cxn modelId="{DA11EE7C-83D1-B44C-8E48-F20FCD7B84BE}" type="presParOf" srcId="{D9048732-2F5A-8F45-A4AF-3A8BC54A7784}" destId="{4944C60E-FDE3-0140-8D4A-CE39280011CC}" srcOrd="3" destOrd="0" presId="urn:microsoft.com/office/officeart/2005/8/layout/default"/>
    <dgm:cxn modelId="{268470AB-BDEA-AB48-AB5B-F0B482329C8C}" type="presParOf" srcId="{D9048732-2F5A-8F45-A4AF-3A8BC54A7784}" destId="{A15383E0-281F-B84F-9F3E-211ED1E59E51}" srcOrd="4" destOrd="0" presId="urn:microsoft.com/office/officeart/2005/8/layout/default"/>
    <dgm:cxn modelId="{CA09F279-7F19-DA49-88A4-5EFEC80FD3D4}" type="presParOf" srcId="{D9048732-2F5A-8F45-A4AF-3A8BC54A7784}" destId="{68295B16-B3D2-3C48-953B-EB347FBB8661}" srcOrd="5" destOrd="0" presId="urn:microsoft.com/office/officeart/2005/8/layout/default"/>
    <dgm:cxn modelId="{92AF515D-5B3A-E347-B9BF-FF61F89B91EC}" type="presParOf" srcId="{D9048732-2F5A-8F45-A4AF-3A8BC54A7784}" destId="{680279BB-CA9B-984A-B157-93993F95813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E90C4-11F5-C944-A9D4-826FF8EF535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856BAF7-395B-9E47-91CE-692C14C21271}">
      <dgm:prSet/>
      <dgm:spPr>
        <a:solidFill>
          <a:srgbClr val="006296"/>
        </a:solidFill>
        <a:ln>
          <a:noFill/>
        </a:ln>
      </dgm:spPr>
      <dgm:t>
        <a:bodyPr/>
        <a:lstStyle/>
        <a:p>
          <a:r>
            <a:rPr lang="en-AU" dirty="0"/>
            <a:t>Conceptual skills</a:t>
          </a:r>
        </a:p>
      </dgm:t>
    </dgm:pt>
    <dgm:pt modelId="{138E67B4-7E30-8342-AD59-C65BF46E40DA}" type="parTrans" cxnId="{17DED0A7-7B3F-FB43-8382-7F09C01CCC28}">
      <dgm:prSet/>
      <dgm:spPr/>
      <dgm:t>
        <a:bodyPr/>
        <a:lstStyle/>
        <a:p>
          <a:endParaRPr lang="en-GB"/>
        </a:p>
      </dgm:t>
    </dgm:pt>
    <dgm:pt modelId="{DCBDF627-4CF5-BA4C-95F0-E7B55D983F43}" type="sibTrans" cxnId="{17DED0A7-7B3F-FB43-8382-7F09C01CCC28}">
      <dgm:prSet/>
      <dgm:spPr/>
      <dgm:t>
        <a:bodyPr/>
        <a:lstStyle/>
        <a:p>
          <a:endParaRPr lang="en-GB"/>
        </a:p>
      </dgm:t>
    </dgm:pt>
    <dgm:pt modelId="{6D70A671-DA06-5541-8FE5-E81862D7DD2B}">
      <dgm:prSet/>
      <dgm:spPr/>
      <dgm:t>
        <a:bodyPr/>
        <a:lstStyle/>
        <a:p>
          <a:r>
            <a:rPr lang="en-AU" dirty="0"/>
            <a:t>The cognitive ability to see the organisation as a whole and the relationships among its parts</a:t>
          </a:r>
        </a:p>
      </dgm:t>
    </dgm:pt>
    <dgm:pt modelId="{40139487-9CCF-4D43-B21D-AC4E46FE2CBF}" type="parTrans" cxnId="{4A54A101-2CB0-6C4A-A94E-0E56C2957ECB}">
      <dgm:prSet/>
      <dgm:spPr/>
      <dgm:t>
        <a:bodyPr/>
        <a:lstStyle/>
        <a:p>
          <a:endParaRPr lang="en-GB"/>
        </a:p>
      </dgm:t>
    </dgm:pt>
    <dgm:pt modelId="{155DD312-164C-6E4E-96B9-2321C989A9B3}" type="sibTrans" cxnId="{4A54A101-2CB0-6C4A-A94E-0E56C2957ECB}">
      <dgm:prSet/>
      <dgm:spPr/>
      <dgm:t>
        <a:bodyPr/>
        <a:lstStyle/>
        <a:p>
          <a:endParaRPr lang="en-GB"/>
        </a:p>
      </dgm:t>
    </dgm:pt>
    <dgm:pt modelId="{2689BB84-A62B-4544-8CFB-47A191F9535D}">
      <dgm:prSet/>
      <dgm:spPr>
        <a:solidFill>
          <a:srgbClr val="A93E62"/>
        </a:solidFill>
        <a:ln>
          <a:noFill/>
        </a:ln>
      </dgm:spPr>
      <dgm:t>
        <a:bodyPr/>
        <a:lstStyle/>
        <a:p>
          <a:r>
            <a:rPr lang="en-AU" dirty="0"/>
            <a:t>Human skills</a:t>
          </a:r>
        </a:p>
      </dgm:t>
    </dgm:pt>
    <dgm:pt modelId="{C8B4A146-DDCF-9448-A51D-C0825C1A3D4C}" type="parTrans" cxnId="{C93175C4-8E8D-3444-B435-09B40BE573A6}">
      <dgm:prSet/>
      <dgm:spPr/>
      <dgm:t>
        <a:bodyPr/>
        <a:lstStyle/>
        <a:p>
          <a:endParaRPr lang="en-GB"/>
        </a:p>
      </dgm:t>
    </dgm:pt>
    <dgm:pt modelId="{FB85302C-E1E5-BB49-A977-113A219A983C}" type="sibTrans" cxnId="{C93175C4-8E8D-3444-B435-09B40BE573A6}">
      <dgm:prSet/>
      <dgm:spPr/>
      <dgm:t>
        <a:bodyPr/>
        <a:lstStyle/>
        <a:p>
          <a:endParaRPr lang="en-GB"/>
        </a:p>
      </dgm:t>
    </dgm:pt>
    <dgm:pt modelId="{335D3D85-12C0-3346-8727-C7788F5B0808}">
      <dgm:prSet/>
      <dgm:spPr/>
      <dgm:t>
        <a:bodyPr/>
        <a:lstStyle/>
        <a:p>
          <a:r>
            <a:rPr lang="en-AU" dirty="0"/>
            <a:t>The ability to work with and through other people, and to work effectively as a group member</a:t>
          </a:r>
        </a:p>
      </dgm:t>
    </dgm:pt>
    <dgm:pt modelId="{BDC40329-3C52-CB41-AE1E-BF9A0AC3FEC4}" type="parTrans" cxnId="{5F4A5E5E-BC86-1649-8C3B-52D369739EE2}">
      <dgm:prSet/>
      <dgm:spPr/>
      <dgm:t>
        <a:bodyPr/>
        <a:lstStyle/>
        <a:p>
          <a:endParaRPr lang="en-GB"/>
        </a:p>
      </dgm:t>
    </dgm:pt>
    <dgm:pt modelId="{1AB0B34C-D4E0-2749-9626-87A7DAA2A035}" type="sibTrans" cxnId="{5F4A5E5E-BC86-1649-8C3B-52D369739EE2}">
      <dgm:prSet/>
      <dgm:spPr/>
      <dgm:t>
        <a:bodyPr/>
        <a:lstStyle/>
        <a:p>
          <a:endParaRPr lang="en-GB"/>
        </a:p>
      </dgm:t>
    </dgm:pt>
    <dgm:pt modelId="{8054A6F6-E153-7E45-AF94-66B740AA18A4}">
      <dgm:prSet/>
      <dgm:spPr>
        <a:solidFill>
          <a:srgbClr val="4B5085"/>
        </a:solidFill>
        <a:ln>
          <a:noFill/>
        </a:ln>
      </dgm:spPr>
      <dgm:t>
        <a:bodyPr/>
        <a:lstStyle/>
        <a:p>
          <a:r>
            <a:rPr lang="en-AU" dirty="0"/>
            <a:t>Technical skills</a:t>
          </a:r>
        </a:p>
      </dgm:t>
    </dgm:pt>
    <dgm:pt modelId="{912CA035-5A24-4545-9292-6867760B8191}" type="parTrans" cxnId="{A19D1EA5-BB2B-9C41-B4C2-31F2CBFE3FE7}">
      <dgm:prSet/>
      <dgm:spPr/>
      <dgm:t>
        <a:bodyPr/>
        <a:lstStyle/>
        <a:p>
          <a:endParaRPr lang="en-GB"/>
        </a:p>
      </dgm:t>
    </dgm:pt>
    <dgm:pt modelId="{8D438DCA-145B-D740-BDC8-4219E527CDC1}" type="sibTrans" cxnId="{A19D1EA5-BB2B-9C41-B4C2-31F2CBFE3FE7}">
      <dgm:prSet/>
      <dgm:spPr/>
      <dgm:t>
        <a:bodyPr/>
        <a:lstStyle/>
        <a:p>
          <a:endParaRPr lang="en-GB"/>
        </a:p>
      </dgm:t>
    </dgm:pt>
    <dgm:pt modelId="{23634F38-DAAE-694B-A1B2-B5708735195C}">
      <dgm:prSet/>
      <dgm:spPr/>
      <dgm:t>
        <a:bodyPr/>
        <a:lstStyle/>
        <a:p>
          <a:r>
            <a:rPr lang="en-AU" dirty="0"/>
            <a:t>The understanding of and proficiency in the performance of specific tasks</a:t>
          </a:r>
        </a:p>
      </dgm:t>
    </dgm:pt>
    <dgm:pt modelId="{D4070EDA-54A3-D54E-B6EE-C1895E1663B7}" type="parTrans" cxnId="{F08FC92E-EF13-7845-B719-ADE74307A1C7}">
      <dgm:prSet/>
      <dgm:spPr/>
      <dgm:t>
        <a:bodyPr/>
        <a:lstStyle/>
        <a:p>
          <a:endParaRPr lang="en-GB"/>
        </a:p>
      </dgm:t>
    </dgm:pt>
    <dgm:pt modelId="{58B1CF0E-4621-F547-920C-58EC080F5D76}" type="sibTrans" cxnId="{F08FC92E-EF13-7845-B719-ADE74307A1C7}">
      <dgm:prSet/>
      <dgm:spPr/>
      <dgm:t>
        <a:bodyPr/>
        <a:lstStyle/>
        <a:p>
          <a:endParaRPr lang="en-GB"/>
        </a:p>
      </dgm:t>
    </dgm:pt>
    <dgm:pt modelId="{4BE8D491-9380-0141-A9A8-0CD27E6A70EC}" type="pres">
      <dgm:prSet presAssocID="{157E90C4-11F5-C944-A9D4-826FF8EF5351}" presName="Name0" presStyleCnt="0">
        <dgm:presLayoutVars>
          <dgm:dir/>
          <dgm:animLvl val="lvl"/>
          <dgm:resizeHandles val="exact"/>
        </dgm:presLayoutVars>
      </dgm:prSet>
      <dgm:spPr/>
    </dgm:pt>
    <dgm:pt modelId="{2C3A4B29-EC75-664F-84A6-7C48B821AA27}" type="pres">
      <dgm:prSet presAssocID="{9856BAF7-395B-9E47-91CE-692C14C21271}" presName="composite" presStyleCnt="0"/>
      <dgm:spPr/>
    </dgm:pt>
    <dgm:pt modelId="{4A9A0B1B-21F4-E64F-8707-A2D90688BD97}" type="pres">
      <dgm:prSet presAssocID="{9856BAF7-395B-9E47-91CE-692C14C21271}" presName="parTx" presStyleLbl="alignNode1" presStyleIdx="0" presStyleCnt="3" custScaleX="103346">
        <dgm:presLayoutVars>
          <dgm:chMax val="0"/>
          <dgm:chPref val="0"/>
          <dgm:bulletEnabled val="1"/>
        </dgm:presLayoutVars>
      </dgm:prSet>
      <dgm:spPr/>
    </dgm:pt>
    <dgm:pt modelId="{0528F697-E18C-AE49-A7FF-7276BC8F6D61}" type="pres">
      <dgm:prSet presAssocID="{9856BAF7-395B-9E47-91CE-692C14C21271}" presName="desTx" presStyleLbl="alignAccFollowNode1" presStyleIdx="0" presStyleCnt="3" custScaleX="102994">
        <dgm:presLayoutVars>
          <dgm:bulletEnabled val="1"/>
        </dgm:presLayoutVars>
      </dgm:prSet>
      <dgm:spPr/>
    </dgm:pt>
    <dgm:pt modelId="{08406E6E-1232-EC41-9720-4A062CFE2D2D}" type="pres">
      <dgm:prSet presAssocID="{DCBDF627-4CF5-BA4C-95F0-E7B55D983F43}" presName="space" presStyleCnt="0"/>
      <dgm:spPr/>
    </dgm:pt>
    <dgm:pt modelId="{C394E43B-D085-B44F-943C-00289E386274}" type="pres">
      <dgm:prSet presAssocID="{2689BB84-A62B-4544-8CFB-47A191F9535D}" presName="composite" presStyleCnt="0"/>
      <dgm:spPr/>
    </dgm:pt>
    <dgm:pt modelId="{364F17EB-9F23-874E-B4AB-4B947823CBCF}" type="pres">
      <dgm:prSet presAssocID="{2689BB84-A62B-4544-8CFB-47A191F9535D}" presName="parTx" presStyleLbl="alignNode1" presStyleIdx="1" presStyleCnt="3" custScaleX="103434">
        <dgm:presLayoutVars>
          <dgm:chMax val="0"/>
          <dgm:chPref val="0"/>
          <dgm:bulletEnabled val="1"/>
        </dgm:presLayoutVars>
      </dgm:prSet>
      <dgm:spPr/>
    </dgm:pt>
    <dgm:pt modelId="{5632E165-6F1E-5749-8970-9E4F0548860C}" type="pres">
      <dgm:prSet presAssocID="{2689BB84-A62B-4544-8CFB-47A191F9535D}" presName="desTx" presStyleLbl="alignAccFollowNode1" presStyleIdx="1" presStyleCnt="3" custScaleX="102754">
        <dgm:presLayoutVars>
          <dgm:bulletEnabled val="1"/>
        </dgm:presLayoutVars>
      </dgm:prSet>
      <dgm:spPr/>
    </dgm:pt>
    <dgm:pt modelId="{FB02DFD7-1384-6D42-8768-F5300EB0DF2F}" type="pres">
      <dgm:prSet presAssocID="{FB85302C-E1E5-BB49-A977-113A219A983C}" presName="space" presStyleCnt="0"/>
      <dgm:spPr/>
    </dgm:pt>
    <dgm:pt modelId="{9DDF5DA7-88AF-994E-A01B-2F13FD56FF46}" type="pres">
      <dgm:prSet presAssocID="{8054A6F6-E153-7E45-AF94-66B740AA18A4}" presName="composite" presStyleCnt="0"/>
      <dgm:spPr/>
    </dgm:pt>
    <dgm:pt modelId="{AED912B1-C6AC-9849-B501-4E0CFF389B5F}" type="pres">
      <dgm:prSet presAssocID="{8054A6F6-E153-7E45-AF94-66B740AA18A4}" presName="parTx" presStyleLbl="alignNode1" presStyleIdx="2" presStyleCnt="3" custScaleX="107695">
        <dgm:presLayoutVars>
          <dgm:chMax val="0"/>
          <dgm:chPref val="0"/>
          <dgm:bulletEnabled val="1"/>
        </dgm:presLayoutVars>
      </dgm:prSet>
      <dgm:spPr/>
    </dgm:pt>
    <dgm:pt modelId="{3E2CBAE1-2929-1F49-B83F-6FB703DE483F}" type="pres">
      <dgm:prSet presAssocID="{8054A6F6-E153-7E45-AF94-66B740AA18A4}" presName="desTx" presStyleLbl="alignAccFollowNode1" presStyleIdx="2" presStyleCnt="3" custScaleX="107389">
        <dgm:presLayoutVars>
          <dgm:bulletEnabled val="1"/>
        </dgm:presLayoutVars>
      </dgm:prSet>
      <dgm:spPr/>
    </dgm:pt>
  </dgm:ptLst>
  <dgm:cxnLst>
    <dgm:cxn modelId="{4A54A101-2CB0-6C4A-A94E-0E56C2957ECB}" srcId="{9856BAF7-395B-9E47-91CE-692C14C21271}" destId="{6D70A671-DA06-5541-8FE5-E81862D7DD2B}" srcOrd="0" destOrd="0" parTransId="{40139487-9CCF-4D43-B21D-AC4E46FE2CBF}" sibTransId="{155DD312-164C-6E4E-96B9-2321C989A9B3}"/>
    <dgm:cxn modelId="{F08FC92E-EF13-7845-B719-ADE74307A1C7}" srcId="{8054A6F6-E153-7E45-AF94-66B740AA18A4}" destId="{23634F38-DAAE-694B-A1B2-B5708735195C}" srcOrd="0" destOrd="0" parTransId="{D4070EDA-54A3-D54E-B6EE-C1895E1663B7}" sibTransId="{58B1CF0E-4621-F547-920C-58EC080F5D76}"/>
    <dgm:cxn modelId="{5F4A5E5E-BC86-1649-8C3B-52D369739EE2}" srcId="{2689BB84-A62B-4544-8CFB-47A191F9535D}" destId="{335D3D85-12C0-3346-8727-C7788F5B0808}" srcOrd="0" destOrd="0" parTransId="{BDC40329-3C52-CB41-AE1E-BF9A0AC3FEC4}" sibTransId="{1AB0B34C-D4E0-2749-9626-87A7DAA2A035}"/>
    <dgm:cxn modelId="{17094A7E-68D1-C94A-8ED6-F0F82700007F}" type="presOf" srcId="{9856BAF7-395B-9E47-91CE-692C14C21271}" destId="{4A9A0B1B-21F4-E64F-8707-A2D90688BD97}" srcOrd="0" destOrd="0" presId="urn:microsoft.com/office/officeart/2005/8/layout/hList1"/>
    <dgm:cxn modelId="{EE3B418C-5EFE-BD4D-8142-2576B0BD400C}" type="presOf" srcId="{8054A6F6-E153-7E45-AF94-66B740AA18A4}" destId="{AED912B1-C6AC-9849-B501-4E0CFF389B5F}" srcOrd="0" destOrd="0" presId="urn:microsoft.com/office/officeart/2005/8/layout/hList1"/>
    <dgm:cxn modelId="{A19D1EA5-BB2B-9C41-B4C2-31F2CBFE3FE7}" srcId="{157E90C4-11F5-C944-A9D4-826FF8EF5351}" destId="{8054A6F6-E153-7E45-AF94-66B740AA18A4}" srcOrd="2" destOrd="0" parTransId="{912CA035-5A24-4545-9292-6867760B8191}" sibTransId="{8D438DCA-145B-D740-BDC8-4219E527CDC1}"/>
    <dgm:cxn modelId="{17DED0A7-7B3F-FB43-8382-7F09C01CCC28}" srcId="{157E90C4-11F5-C944-A9D4-826FF8EF5351}" destId="{9856BAF7-395B-9E47-91CE-692C14C21271}" srcOrd="0" destOrd="0" parTransId="{138E67B4-7E30-8342-AD59-C65BF46E40DA}" sibTransId="{DCBDF627-4CF5-BA4C-95F0-E7B55D983F43}"/>
    <dgm:cxn modelId="{227452B5-E0A2-D641-83D6-A1867851ED09}" type="presOf" srcId="{157E90C4-11F5-C944-A9D4-826FF8EF5351}" destId="{4BE8D491-9380-0141-A9A8-0CD27E6A70EC}" srcOrd="0" destOrd="0" presId="urn:microsoft.com/office/officeart/2005/8/layout/hList1"/>
    <dgm:cxn modelId="{BD26B3B7-EC19-944D-947A-D6DEB3CB52E0}" type="presOf" srcId="{6D70A671-DA06-5541-8FE5-E81862D7DD2B}" destId="{0528F697-E18C-AE49-A7FF-7276BC8F6D61}" srcOrd="0" destOrd="0" presId="urn:microsoft.com/office/officeart/2005/8/layout/hList1"/>
    <dgm:cxn modelId="{FF4E85BA-D013-D341-B8A9-4D00D4101753}" type="presOf" srcId="{23634F38-DAAE-694B-A1B2-B5708735195C}" destId="{3E2CBAE1-2929-1F49-B83F-6FB703DE483F}" srcOrd="0" destOrd="0" presId="urn:microsoft.com/office/officeart/2005/8/layout/hList1"/>
    <dgm:cxn modelId="{C93175C4-8E8D-3444-B435-09B40BE573A6}" srcId="{157E90C4-11F5-C944-A9D4-826FF8EF5351}" destId="{2689BB84-A62B-4544-8CFB-47A191F9535D}" srcOrd="1" destOrd="0" parTransId="{C8B4A146-DDCF-9448-A51D-C0825C1A3D4C}" sibTransId="{FB85302C-E1E5-BB49-A977-113A219A983C}"/>
    <dgm:cxn modelId="{4026FACE-8C80-3E45-86F3-5521B1D49AA1}" type="presOf" srcId="{2689BB84-A62B-4544-8CFB-47A191F9535D}" destId="{364F17EB-9F23-874E-B4AB-4B947823CBCF}" srcOrd="0" destOrd="0" presId="urn:microsoft.com/office/officeart/2005/8/layout/hList1"/>
    <dgm:cxn modelId="{A0C588DC-CFF9-2942-B238-D45CAB266F0D}" type="presOf" srcId="{335D3D85-12C0-3346-8727-C7788F5B0808}" destId="{5632E165-6F1E-5749-8970-9E4F0548860C}" srcOrd="0" destOrd="0" presId="urn:microsoft.com/office/officeart/2005/8/layout/hList1"/>
    <dgm:cxn modelId="{F7042E6F-6B01-124C-9B0F-81763A59768F}" type="presParOf" srcId="{4BE8D491-9380-0141-A9A8-0CD27E6A70EC}" destId="{2C3A4B29-EC75-664F-84A6-7C48B821AA27}" srcOrd="0" destOrd="0" presId="urn:microsoft.com/office/officeart/2005/8/layout/hList1"/>
    <dgm:cxn modelId="{AE813791-382D-9947-9D31-3F864CDF8DDD}" type="presParOf" srcId="{2C3A4B29-EC75-664F-84A6-7C48B821AA27}" destId="{4A9A0B1B-21F4-E64F-8707-A2D90688BD97}" srcOrd="0" destOrd="0" presId="urn:microsoft.com/office/officeart/2005/8/layout/hList1"/>
    <dgm:cxn modelId="{1B7D0DAB-3808-5E43-943D-2F1654093E7C}" type="presParOf" srcId="{2C3A4B29-EC75-664F-84A6-7C48B821AA27}" destId="{0528F697-E18C-AE49-A7FF-7276BC8F6D61}" srcOrd="1" destOrd="0" presId="urn:microsoft.com/office/officeart/2005/8/layout/hList1"/>
    <dgm:cxn modelId="{F45AE535-68EE-0C48-8F1E-2813180BD12C}" type="presParOf" srcId="{4BE8D491-9380-0141-A9A8-0CD27E6A70EC}" destId="{08406E6E-1232-EC41-9720-4A062CFE2D2D}" srcOrd="1" destOrd="0" presId="urn:microsoft.com/office/officeart/2005/8/layout/hList1"/>
    <dgm:cxn modelId="{CD537540-5594-F249-AA54-1397F4D2A811}" type="presParOf" srcId="{4BE8D491-9380-0141-A9A8-0CD27E6A70EC}" destId="{C394E43B-D085-B44F-943C-00289E386274}" srcOrd="2" destOrd="0" presId="urn:microsoft.com/office/officeart/2005/8/layout/hList1"/>
    <dgm:cxn modelId="{077310F8-73E6-6F4A-9B1A-F508CF0BA229}" type="presParOf" srcId="{C394E43B-D085-B44F-943C-00289E386274}" destId="{364F17EB-9F23-874E-B4AB-4B947823CBCF}" srcOrd="0" destOrd="0" presId="urn:microsoft.com/office/officeart/2005/8/layout/hList1"/>
    <dgm:cxn modelId="{11CEB9F6-892A-8349-A533-A2BF762C5F0B}" type="presParOf" srcId="{C394E43B-D085-B44F-943C-00289E386274}" destId="{5632E165-6F1E-5749-8970-9E4F0548860C}" srcOrd="1" destOrd="0" presId="urn:microsoft.com/office/officeart/2005/8/layout/hList1"/>
    <dgm:cxn modelId="{C32FD95D-1833-234D-B830-14D30C1841FF}" type="presParOf" srcId="{4BE8D491-9380-0141-A9A8-0CD27E6A70EC}" destId="{FB02DFD7-1384-6D42-8768-F5300EB0DF2F}" srcOrd="3" destOrd="0" presId="urn:microsoft.com/office/officeart/2005/8/layout/hList1"/>
    <dgm:cxn modelId="{4CED6B93-F872-BE4B-8A78-A11E3CE798A5}" type="presParOf" srcId="{4BE8D491-9380-0141-A9A8-0CD27E6A70EC}" destId="{9DDF5DA7-88AF-994E-A01B-2F13FD56FF46}" srcOrd="4" destOrd="0" presId="urn:microsoft.com/office/officeart/2005/8/layout/hList1"/>
    <dgm:cxn modelId="{93B97297-4236-B441-8E40-039755276A55}" type="presParOf" srcId="{9DDF5DA7-88AF-994E-A01B-2F13FD56FF46}" destId="{AED912B1-C6AC-9849-B501-4E0CFF389B5F}" srcOrd="0" destOrd="0" presId="urn:microsoft.com/office/officeart/2005/8/layout/hList1"/>
    <dgm:cxn modelId="{3C9AF8CB-A8E8-364E-A59E-B65CC0BE350F}" type="presParOf" srcId="{9DDF5DA7-88AF-994E-A01B-2F13FD56FF46}" destId="{3E2CBAE1-2929-1F49-B83F-6FB703DE48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BAE120-B5DB-5641-B6AE-E3074B4CDF4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5ECDCA01-89FB-7E4B-87BB-9416806B3159}">
      <dgm:prSet/>
      <dgm:spPr>
        <a:solidFill>
          <a:srgbClr val="006296"/>
        </a:solidFill>
        <a:ln>
          <a:noFill/>
        </a:ln>
      </dgm:spPr>
      <dgm:t>
        <a:bodyPr/>
        <a:lstStyle/>
        <a:p>
          <a:r>
            <a:rPr lang="en-AU" dirty="0"/>
            <a:t>First-level or supervisory manager</a:t>
          </a:r>
        </a:p>
      </dgm:t>
    </dgm:pt>
    <dgm:pt modelId="{ED8BFA98-891C-0844-AFA4-96288DA05C0F}" type="parTrans" cxnId="{97BF48FB-CF94-B047-BBFE-9A51182D072E}">
      <dgm:prSet/>
      <dgm:spPr/>
      <dgm:t>
        <a:bodyPr/>
        <a:lstStyle/>
        <a:p>
          <a:endParaRPr lang="en-GB"/>
        </a:p>
      </dgm:t>
    </dgm:pt>
    <dgm:pt modelId="{078FC0A0-66F0-5747-8731-F90FBA4B8D3C}" type="sibTrans" cxnId="{97BF48FB-CF94-B047-BBFE-9A51182D072E}">
      <dgm:prSet/>
      <dgm:spPr/>
      <dgm:t>
        <a:bodyPr/>
        <a:lstStyle/>
        <a:p>
          <a:endParaRPr lang="en-GB"/>
        </a:p>
      </dgm:t>
    </dgm:pt>
    <dgm:pt modelId="{06F8687B-A133-DD42-A6EF-B40D4A87A93F}">
      <dgm:prSet/>
      <dgm:spPr/>
      <dgm:t>
        <a:bodyPr/>
        <a:lstStyle/>
        <a:p>
          <a:pPr>
            <a:buNone/>
          </a:pPr>
          <a:r>
            <a:rPr lang="en-AU" dirty="0"/>
            <a:t>  Directly supervises people doing work, often a team of 5-15 people</a:t>
          </a:r>
        </a:p>
      </dgm:t>
    </dgm:pt>
    <dgm:pt modelId="{2EBC5A5F-32DA-D740-8ED6-3F3A4E633262}" type="parTrans" cxnId="{DA147B06-9972-584A-9C89-34559F2A0A72}">
      <dgm:prSet/>
      <dgm:spPr/>
      <dgm:t>
        <a:bodyPr/>
        <a:lstStyle/>
        <a:p>
          <a:endParaRPr lang="en-GB"/>
        </a:p>
      </dgm:t>
    </dgm:pt>
    <dgm:pt modelId="{8C0D39E9-6071-D94A-A8F0-E9E87D6AF018}" type="sibTrans" cxnId="{DA147B06-9972-584A-9C89-34559F2A0A72}">
      <dgm:prSet/>
      <dgm:spPr/>
      <dgm:t>
        <a:bodyPr/>
        <a:lstStyle/>
        <a:p>
          <a:endParaRPr lang="en-GB"/>
        </a:p>
      </dgm:t>
    </dgm:pt>
    <dgm:pt modelId="{F8910E8A-CCA7-9246-9EC3-A129D4C528E4}">
      <dgm:prSet/>
      <dgm:spPr>
        <a:solidFill>
          <a:srgbClr val="A93E62"/>
        </a:solidFill>
        <a:ln>
          <a:noFill/>
        </a:ln>
      </dgm:spPr>
      <dgm:t>
        <a:bodyPr/>
        <a:lstStyle/>
        <a:p>
          <a:r>
            <a:rPr lang="en-AU"/>
            <a:t>Middle manager</a:t>
          </a:r>
        </a:p>
      </dgm:t>
    </dgm:pt>
    <dgm:pt modelId="{EC3DFD86-75EC-7E45-AB38-DC5307F70792}" type="parTrans" cxnId="{703AC148-2BBA-B24D-B7C7-E6D89CEDB6B8}">
      <dgm:prSet/>
      <dgm:spPr/>
      <dgm:t>
        <a:bodyPr/>
        <a:lstStyle/>
        <a:p>
          <a:endParaRPr lang="en-GB"/>
        </a:p>
      </dgm:t>
    </dgm:pt>
    <dgm:pt modelId="{9E8C49D4-B09E-874A-9418-68E4C2542A2E}" type="sibTrans" cxnId="{703AC148-2BBA-B24D-B7C7-E6D89CEDB6B8}">
      <dgm:prSet/>
      <dgm:spPr/>
      <dgm:t>
        <a:bodyPr/>
        <a:lstStyle/>
        <a:p>
          <a:endParaRPr lang="en-GB"/>
        </a:p>
      </dgm:t>
    </dgm:pt>
    <dgm:pt modelId="{D801B4B7-0397-1445-84C6-59CE069D2BBE}">
      <dgm:prSet/>
      <dgm:spPr/>
      <dgm:t>
        <a:bodyPr/>
        <a:lstStyle/>
        <a:p>
          <a:pPr>
            <a:buNone/>
          </a:pPr>
          <a:r>
            <a:rPr lang="en-AU" dirty="0"/>
            <a:t>  Supervises several first-level managers, often a departmental leader</a:t>
          </a:r>
        </a:p>
      </dgm:t>
    </dgm:pt>
    <dgm:pt modelId="{BF03450F-BE66-844D-BBD5-DDECBE344085}" type="parTrans" cxnId="{27E41644-F88C-8F49-AD12-A49258D0C987}">
      <dgm:prSet/>
      <dgm:spPr/>
      <dgm:t>
        <a:bodyPr/>
        <a:lstStyle/>
        <a:p>
          <a:endParaRPr lang="en-GB"/>
        </a:p>
      </dgm:t>
    </dgm:pt>
    <dgm:pt modelId="{CE41AADF-7506-4746-AA5B-3C67F5B30B60}" type="sibTrans" cxnId="{27E41644-F88C-8F49-AD12-A49258D0C987}">
      <dgm:prSet/>
      <dgm:spPr/>
      <dgm:t>
        <a:bodyPr/>
        <a:lstStyle/>
        <a:p>
          <a:endParaRPr lang="en-GB"/>
        </a:p>
      </dgm:t>
    </dgm:pt>
    <dgm:pt modelId="{1B28CE98-A7E3-5E45-8504-B042FD774775}">
      <dgm:prSet/>
      <dgm:spPr>
        <a:solidFill>
          <a:srgbClr val="4B5085"/>
        </a:solidFill>
        <a:ln>
          <a:noFill/>
        </a:ln>
      </dgm:spPr>
      <dgm:t>
        <a:bodyPr/>
        <a:lstStyle/>
        <a:p>
          <a:r>
            <a:rPr lang="en-AU"/>
            <a:t>Top manager</a:t>
          </a:r>
        </a:p>
      </dgm:t>
    </dgm:pt>
    <dgm:pt modelId="{2BE67F50-53C7-1548-BC50-72F99BB70BFD}" type="parTrans" cxnId="{DD188097-ABA6-2D40-848B-777EBDD547C6}">
      <dgm:prSet/>
      <dgm:spPr/>
      <dgm:t>
        <a:bodyPr/>
        <a:lstStyle/>
        <a:p>
          <a:endParaRPr lang="en-GB"/>
        </a:p>
      </dgm:t>
    </dgm:pt>
    <dgm:pt modelId="{E541662A-911C-5748-95B3-C1A2A58120B1}" type="sibTrans" cxnId="{DD188097-ABA6-2D40-848B-777EBDD547C6}">
      <dgm:prSet/>
      <dgm:spPr/>
      <dgm:t>
        <a:bodyPr/>
        <a:lstStyle/>
        <a:p>
          <a:endParaRPr lang="en-GB"/>
        </a:p>
      </dgm:t>
    </dgm:pt>
    <dgm:pt modelId="{8D81387C-8E5A-C447-932E-A9B087CF5BC9}">
      <dgm:prSet/>
      <dgm:spPr/>
      <dgm:t>
        <a:bodyPr/>
        <a:lstStyle/>
        <a:p>
          <a:pPr>
            <a:buNone/>
          </a:pPr>
          <a:r>
            <a:rPr lang="en-AU" dirty="0"/>
            <a:t>  Leads and manages a whole division or functional area of an organisation</a:t>
          </a:r>
        </a:p>
      </dgm:t>
    </dgm:pt>
    <dgm:pt modelId="{13F27F72-8185-0E44-AE39-4BB6BC0DEAAA}" type="parTrans" cxnId="{79C34CA3-8A25-5146-81B1-864F20A32473}">
      <dgm:prSet/>
      <dgm:spPr/>
      <dgm:t>
        <a:bodyPr/>
        <a:lstStyle/>
        <a:p>
          <a:endParaRPr lang="en-GB"/>
        </a:p>
      </dgm:t>
    </dgm:pt>
    <dgm:pt modelId="{07E6A229-FE11-694D-BE5B-D8E967953162}" type="sibTrans" cxnId="{79C34CA3-8A25-5146-81B1-864F20A32473}">
      <dgm:prSet/>
      <dgm:spPr/>
      <dgm:t>
        <a:bodyPr/>
        <a:lstStyle/>
        <a:p>
          <a:endParaRPr lang="en-GB"/>
        </a:p>
      </dgm:t>
    </dgm:pt>
    <dgm:pt modelId="{5BAF98E7-3345-4340-8E74-0A891AEC90DA}">
      <dgm:prSet/>
      <dgm:spPr>
        <a:solidFill>
          <a:srgbClr val="007B82"/>
        </a:solidFill>
        <a:ln>
          <a:noFill/>
        </a:ln>
      </dgm:spPr>
      <dgm:t>
        <a:bodyPr/>
        <a:lstStyle/>
        <a:p>
          <a:r>
            <a:rPr lang="en-AU"/>
            <a:t>General manager</a:t>
          </a:r>
        </a:p>
      </dgm:t>
    </dgm:pt>
    <dgm:pt modelId="{37E7C413-DAFA-4A4E-AB29-A5959132E58E}" type="parTrans" cxnId="{22E50944-E37A-3245-81DD-21D13E01A594}">
      <dgm:prSet/>
      <dgm:spPr/>
      <dgm:t>
        <a:bodyPr/>
        <a:lstStyle/>
        <a:p>
          <a:endParaRPr lang="en-GB"/>
        </a:p>
      </dgm:t>
    </dgm:pt>
    <dgm:pt modelId="{B55071F0-F109-3844-9FD7-CDB1674AA46D}" type="sibTrans" cxnId="{22E50944-E37A-3245-81DD-21D13E01A594}">
      <dgm:prSet/>
      <dgm:spPr/>
      <dgm:t>
        <a:bodyPr/>
        <a:lstStyle/>
        <a:p>
          <a:endParaRPr lang="en-GB"/>
        </a:p>
      </dgm:t>
    </dgm:pt>
    <dgm:pt modelId="{9816CB2C-B0BF-AF42-95E7-812786351E2C}">
      <dgm:prSet/>
      <dgm:spPr/>
      <dgm:t>
        <a:bodyPr/>
        <a:lstStyle/>
        <a:p>
          <a:pPr>
            <a:buNone/>
          </a:pPr>
          <a:r>
            <a:rPr lang="en-AU" dirty="0"/>
            <a:t>  Has full financial and other responsibilities for a significant part of an organisation</a:t>
          </a:r>
        </a:p>
      </dgm:t>
    </dgm:pt>
    <dgm:pt modelId="{DE5A7BC6-15D9-7540-BC9A-82EC17DCBE07}" type="parTrans" cxnId="{37243C5C-4762-B945-8782-C4AE59AAD38D}">
      <dgm:prSet/>
      <dgm:spPr/>
      <dgm:t>
        <a:bodyPr/>
        <a:lstStyle/>
        <a:p>
          <a:endParaRPr lang="en-GB"/>
        </a:p>
      </dgm:t>
    </dgm:pt>
    <dgm:pt modelId="{26DE12C7-F297-774D-A3E5-FFD0B9D21135}" type="sibTrans" cxnId="{37243C5C-4762-B945-8782-C4AE59AAD38D}">
      <dgm:prSet/>
      <dgm:spPr/>
      <dgm:t>
        <a:bodyPr/>
        <a:lstStyle/>
        <a:p>
          <a:endParaRPr lang="en-GB"/>
        </a:p>
      </dgm:t>
    </dgm:pt>
    <dgm:pt modelId="{C8E0E386-5D2F-774F-B4BC-D3ADA23F59AC}">
      <dgm:prSet/>
      <dgm:spPr>
        <a:solidFill>
          <a:srgbClr val="008162"/>
        </a:solidFill>
        <a:ln>
          <a:noFill/>
        </a:ln>
      </dgm:spPr>
      <dgm:t>
        <a:bodyPr/>
        <a:lstStyle/>
        <a:p>
          <a:r>
            <a:rPr lang="en-AU"/>
            <a:t>Functional manager</a:t>
          </a:r>
        </a:p>
      </dgm:t>
    </dgm:pt>
    <dgm:pt modelId="{E6991344-D1AD-9B4B-A0FF-FC54BC593F31}" type="parTrans" cxnId="{06A0F121-DCAE-6646-ACED-74408844C4AA}">
      <dgm:prSet/>
      <dgm:spPr/>
      <dgm:t>
        <a:bodyPr/>
        <a:lstStyle/>
        <a:p>
          <a:endParaRPr lang="en-GB"/>
        </a:p>
      </dgm:t>
    </dgm:pt>
    <dgm:pt modelId="{9D901B21-A29F-ED44-843B-3864A1B3513B}" type="sibTrans" cxnId="{06A0F121-DCAE-6646-ACED-74408844C4AA}">
      <dgm:prSet/>
      <dgm:spPr/>
      <dgm:t>
        <a:bodyPr/>
        <a:lstStyle/>
        <a:p>
          <a:endParaRPr lang="en-GB"/>
        </a:p>
      </dgm:t>
    </dgm:pt>
    <dgm:pt modelId="{0FF229AC-0C2F-C34C-8A4D-A20E11912045}">
      <dgm:prSet/>
      <dgm:spPr/>
      <dgm:t>
        <a:bodyPr/>
        <a:lstStyle/>
        <a:p>
          <a:pPr>
            <a:buNone/>
          </a:pPr>
          <a:r>
            <a:rPr lang="en-AU" dirty="0"/>
            <a:t>  Manages a specific functional area of an organisation (e.g., marketing, production, finance or IT)</a:t>
          </a:r>
        </a:p>
      </dgm:t>
    </dgm:pt>
    <dgm:pt modelId="{49F79C53-AF91-8B47-81E4-E57844DF62FC}" type="parTrans" cxnId="{0BAAD8DE-B838-B944-B850-1DE6217FB744}">
      <dgm:prSet/>
      <dgm:spPr/>
      <dgm:t>
        <a:bodyPr/>
        <a:lstStyle/>
        <a:p>
          <a:endParaRPr lang="en-GB"/>
        </a:p>
      </dgm:t>
    </dgm:pt>
    <dgm:pt modelId="{D7D20E82-A9CB-1C43-8F19-8364CB5395D4}" type="sibTrans" cxnId="{0BAAD8DE-B838-B944-B850-1DE6217FB744}">
      <dgm:prSet/>
      <dgm:spPr/>
      <dgm:t>
        <a:bodyPr/>
        <a:lstStyle/>
        <a:p>
          <a:endParaRPr lang="en-GB"/>
        </a:p>
      </dgm:t>
    </dgm:pt>
    <dgm:pt modelId="{533DD443-8416-984E-BBFF-FFAECED238AE}">
      <dgm:prSet/>
      <dgm:spPr>
        <a:solidFill>
          <a:srgbClr val="00669E"/>
        </a:solidFill>
        <a:ln>
          <a:noFill/>
        </a:ln>
      </dgm:spPr>
      <dgm:t>
        <a:bodyPr/>
        <a:lstStyle/>
        <a:p>
          <a:r>
            <a:rPr lang="en-AU"/>
            <a:t>Project manager</a:t>
          </a:r>
        </a:p>
      </dgm:t>
    </dgm:pt>
    <dgm:pt modelId="{A292C8EB-743A-5341-84CD-3CA5D7C12FC8}" type="parTrans" cxnId="{0B997178-E697-E147-9DA5-3D143A67189A}">
      <dgm:prSet/>
      <dgm:spPr/>
      <dgm:t>
        <a:bodyPr/>
        <a:lstStyle/>
        <a:p>
          <a:endParaRPr lang="en-GB"/>
        </a:p>
      </dgm:t>
    </dgm:pt>
    <dgm:pt modelId="{4C79882F-831A-514C-8626-AA42EC9C4445}" type="sibTrans" cxnId="{0B997178-E697-E147-9DA5-3D143A67189A}">
      <dgm:prSet/>
      <dgm:spPr/>
      <dgm:t>
        <a:bodyPr/>
        <a:lstStyle/>
        <a:p>
          <a:endParaRPr lang="en-GB"/>
        </a:p>
      </dgm:t>
    </dgm:pt>
    <dgm:pt modelId="{9A9B2F14-897D-6347-A8DE-71A8C19EE229}">
      <dgm:prSet/>
      <dgm:spPr/>
      <dgm:t>
        <a:bodyPr/>
        <a:lstStyle/>
        <a:p>
          <a:pPr>
            <a:buNone/>
          </a:pPr>
          <a:r>
            <a:rPr lang="en-AU" dirty="0"/>
            <a:t> Leads and delivers one or more specific projects or initiatives in an organisation</a:t>
          </a:r>
        </a:p>
      </dgm:t>
    </dgm:pt>
    <dgm:pt modelId="{2732AF23-4912-584F-8DCC-CEA8404FAD97}" type="parTrans" cxnId="{6000201C-7570-A141-93D7-1EAFF9407334}">
      <dgm:prSet/>
      <dgm:spPr/>
      <dgm:t>
        <a:bodyPr/>
        <a:lstStyle/>
        <a:p>
          <a:endParaRPr lang="en-GB"/>
        </a:p>
      </dgm:t>
    </dgm:pt>
    <dgm:pt modelId="{EA428CF4-C554-8142-B150-2CC875EDFF1D}" type="sibTrans" cxnId="{6000201C-7570-A141-93D7-1EAFF9407334}">
      <dgm:prSet/>
      <dgm:spPr/>
      <dgm:t>
        <a:bodyPr/>
        <a:lstStyle/>
        <a:p>
          <a:endParaRPr lang="en-GB"/>
        </a:p>
      </dgm:t>
    </dgm:pt>
    <dgm:pt modelId="{2FFEA83C-A830-4E43-9004-6DC227111E05}">
      <dgm:prSet/>
      <dgm:spPr>
        <a:solidFill>
          <a:srgbClr val="7030A0"/>
        </a:solidFill>
        <a:ln>
          <a:noFill/>
        </a:ln>
      </dgm:spPr>
      <dgm:t>
        <a:bodyPr/>
        <a:lstStyle/>
        <a:p>
          <a:r>
            <a:rPr lang="en-AU"/>
            <a:t>Line manager</a:t>
          </a:r>
        </a:p>
      </dgm:t>
    </dgm:pt>
    <dgm:pt modelId="{6FDE1E6D-8D49-0C4A-B904-0D457528BC00}" type="parTrans" cxnId="{DA6B57E8-179B-1245-8160-AD1FE15934FE}">
      <dgm:prSet/>
      <dgm:spPr/>
      <dgm:t>
        <a:bodyPr/>
        <a:lstStyle/>
        <a:p>
          <a:endParaRPr lang="en-GB"/>
        </a:p>
      </dgm:t>
    </dgm:pt>
    <dgm:pt modelId="{4885A731-A861-4A4A-9B46-3512DCBC0887}" type="sibTrans" cxnId="{DA6B57E8-179B-1245-8160-AD1FE15934FE}">
      <dgm:prSet/>
      <dgm:spPr/>
      <dgm:t>
        <a:bodyPr/>
        <a:lstStyle/>
        <a:p>
          <a:endParaRPr lang="en-GB"/>
        </a:p>
      </dgm:t>
    </dgm:pt>
    <dgm:pt modelId="{05FF2467-6AC2-1F4D-A3B2-73833369045D}">
      <dgm:prSet/>
      <dgm:spPr/>
      <dgm:t>
        <a:bodyPr/>
        <a:lstStyle/>
        <a:p>
          <a:pPr>
            <a:buNone/>
          </a:pPr>
          <a:r>
            <a:rPr lang="en-AU" dirty="0"/>
            <a:t>  Directly manages the creation of core work outcomes, such as sales or production</a:t>
          </a:r>
        </a:p>
      </dgm:t>
    </dgm:pt>
    <dgm:pt modelId="{2600910A-0FB5-3D47-A325-5788BACF03F1}" type="parTrans" cxnId="{F621CE09-81B9-024C-AE86-98CD73F360D3}">
      <dgm:prSet/>
      <dgm:spPr/>
      <dgm:t>
        <a:bodyPr/>
        <a:lstStyle/>
        <a:p>
          <a:endParaRPr lang="en-GB"/>
        </a:p>
      </dgm:t>
    </dgm:pt>
    <dgm:pt modelId="{EC9F8895-4ECC-C14E-A280-77FD39AA03BD}" type="sibTrans" cxnId="{F621CE09-81B9-024C-AE86-98CD73F360D3}">
      <dgm:prSet/>
      <dgm:spPr/>
      <dgm:t>
        <a:bodyPr/>
        <a:lstStyle/>
        <a:p>
          <a:endParaRPr lang="en-GB"/>
        </a:p>
      </dgm:t>
    </dgm:pt>
    <dgm:pt modelId="{7F70612D-1810-4140-8CC9-2B1F8AFFFD66}">
      <dgm:prSet/>
      <dgm:spPr>
        <a:solidFill>
          <a:srgbClr val="002060"/>
        </a:solidFill>
        <a:ln>
          <a:noFill/>
        </a:ln>
      </dgm:spPr>
      <dgm:t>
        <a:bodyPr/>
        <a:lstStyle/>
        <a:p>
          <a:r>
            <a:rPr lang="en-AU"/>
            <a:t>Staff manager</a:t>
          </a:r>
        </a:p>
      </dgm:t>
    </dgm:pt>
    <dgm:pt modelId="{8749A2E2-FD2D-F54C-BE5A-B19FF5242665}" type="parTrans" cxnId="{50F09C50-B30C-1241-9977-EE85EF856D80}">
      <dgm:prSet/>
      <dgm:spPr/>
      <dgm:t>
        <a:bodyPr/>
        <a:lstStyle/>
        <a:p>
          <a:endParaRPr lang="en-GB"/>
        </a:p>
      </dgm:t>
    </dgm:pt>
    <dgm:pt modelId="{E2160FD5-4C1D-704A-B1C0-8BBB42DC4543}" type="sibTrans" cxnId="{50F09C50-B30C-1241-9977-EE85EF856D80}">
      <dgm:prSet/>
      <dgm:spPr/>
      <dgm:t>
        <a:bodyPr/>
        <a:lstStyle/>
        <a:p>
          <a:endParaRPr lang="en-GB"/>
        </a:p>
      </dgm:t>
    </dgm:pt>
    <dgm:pt modelId="{01CB2373-386B-574B-89C5-97A83C45A0AC}">
      <dgm:prSet/>
      <dgm:spPr/>
      <dgm:t>
        <a:bodyPr/>
        <a:lstStyle/>
        <a:p>
          <a:pPr>
            <a:buNone/>
          </a:pPr>
          <a:r>
            <a:rPr lang="en-AU" dirty="0"/>
            <a:t> Manages support functions in an organisation, such as legal, accounting or HR</a:t>
          </a:r>
        </a:p>
      </dgm:t>
    </dgm:pt>
    <dgm:pt modelId="{E5E97876-2B1E-4A44-A348-7AB46666802D}" type="parTrans" cxnId="{882B3E12-7149-5241-B380-0C4062CCA318}">
      <dgm:prSet/>
      <dgm:spPr/>
      <dgm:t>
        <a:bodyPr/>
        <a:lstStyle/>
        <a:p>
          <a:endParaRPr lang="en-GB"/>
        </a:p>
      </dgm:t>
    </dgm:pt>
    <dgm:pt modelId="{66F9C987-2FAB-9245-8AA0-059B2FB7B60A}" type="sibTrans" cxnId="{882B3E12-7149-5241-B380-0C4062CCA318}">
      <dgm:prSet/>
      <dgm:spPr/>
      <dgm:t>
        <a:bodyPr/>
        <a:lstStyle/>
        <a:p>
          <a:endParaRPr lang="en-GB"/>
        </a:p>
      </dgm:t>
    </dgm:pt>
    <dgm:pt modelId="{CD451E78-1561-4A4B-9EAE-E144226BC545}" type="pres">
      <dgm:prSet presAssocID="{07BAE120-B5DB-5641-B6AE-E3074B4CDF41}" presName="Name0" presStyleCnt="0">
        <dgm:presLayoutVars>
          <dgm:dir/>
          <dgm:animLvl val="lvl"/>
          <dgm:resizeHandles val="exact"/>
        </dgm:presLayoutVars>
      </dgm:prSet>
      <dgm:spPr/>
    </dgm:pt>
    <dgm:pt modelId="{7B07F474-9BCF-204C-B961-E86E64594239}" type="pres">
      <dgm:prSet presAssocID="{5ECDCA01-89FB-7E4B-87BB-9416806B3159}" presName="linNode" presStyleCnt="0"/>
      <dgm:spPr/>
    </dgm:pt>
    <dgm:pt modelId="{E9A0E885-E063-BB45-B63B-035EB8F54B5D}" type="pres">
      <dgm:prSet presAssocID="{5ECDCA01-89FB-7E4B-87BB-9416806B3159}" presName="parentText" presStyleLbl="node1" presStyleIdx="0" presStyleCnt="8">
        <dgm:presLayoutVars>
          <dgm:chMax val="1"/>
          <dgm:bulletEnabled val="1"/>
        </dgm:presLayoutVars>
      </dgm:prSet>
      <dgm:spPr/>
    </dgm:pt>
    <dgm:pt modelId="{F12B58F7-A2A2-AF4F-9B74-3D4A0DEA141F}" type="pres">
      <dgm:prSet presAssocID="{5ECDCA01-89FB-7E4B-87BB-9416806B3159}" presName="descendantText" presStyleLbl="alignAccFollowNode1" presStyleIdx="0" presStyleCnt="8">
        <dgm:presLayoutVars>
          <dgm:bulletEnabled val="1"/>
        </dgm:presLayoutVars>
      </dgm:prSet>
      <dgm:spPr/>
    </dgm:pt>
    <dgm:pt modelId="{6EB49FA8-D111-A741-B4E3-F43530EBA084}" type="pres">
      <dgm:prSet presAssocID="{078FC0A0-66F0-5747-8731-F90FBA4B8D3C}" presName="sp" presStyleCnt="0"/>
      <dgm:spPr/>
    </dgm:pt>
    <dgm:pt modelId="{2E71CC3C-E7D0-8842-B7BF-1CFC636CEAB2}" type="pres">
      <dgm:prSet presAssocID="{F8910E8A-CCA7-9246-9EC3-A129D4C528E4}" presName="linNode" presStyleCnt="0"/>
      <dgm:spPr/>
    </dgm:pt>
    <dgm:pt modelId="{BFDE125F-F35C-CD47-B229-6B212E6E16BF}" type="pres">
      <dgm:prSet presAssocID="{F8910E8A-CCA7-9246-9EC3-A129D4C528E4}" presName="parentText" presStyleLbl="node1" presStyleIdx="1" presStyleCnt="8">
        <dgm:presLayoutVars>
          <dgm:chMax val="1"/>
          <dgm:bulletEnabled val="1"/>
        </dgm:presLayoutVars>
      </dgm:prSet>
      <dgm:spPr/>
    </dgm:pt>
    <dgm:pt modelId="{EE911BDC-C1A5-8345-856A-F5C174FD0AC6}" type="pres">
      <dgm:prSet presAssocID="{F8910E8A-CCA7-9246-9EC3-A129D4C528E4}" presName="descendantText" presStyleLbl="alignAccFollowNode1" presStyleIdx="1" presStyleCnt="8">
        <dgm:presLayoutVars>
          <dgm:bulletEnabled val="1"/>
        </dgm:presLayoutVars>
      </dgm:prSet>
      <dgm:spPr/>
    </dgm:pt>
    <dgm:pt modelId="{8B2FECDD-740D-E24D-BFC3-C6714FAD27AB}" type="pres">
      <dgm:prSet presAssocID="{9E8C49D4-B09E-874A-9418-68E4C2542A2E}" presName="sp" presStyleCnt="0"/>
      <dgm:spPr/>
    </dgm:pt>
    <dgm:pt modelId="{83BE1717-ED03-D440-BC2E-6E62BF418B43}" type="pres">
      <dgm:prSet presAssocID="{1B28CE98-A7E3-5E45-8504-B042FD774775}" presName="linNode" presStyleCnt="0"/>
      <dgm:spPr/>
    </dgm:pt>
    <dgm:pt modelId="{61F998B9-2C69-0148-9003-2B3AB85D37CD}" type="pres">
      <dgm:prSet presAssocID="{1B28CE98-A7E3-5E45-8504-B042FD774775}" presName="parentText" presStyleLbl="node1" presStyleIdx="2" presStyleCnt="8">
        <dgm:presLayoutVars>
          <dgm:chMax val="1"/>
          <dgm:bulletEnabled val="1"/>
        </dgm:presLayoutVars>
      </dgm:prSet>
      <dgm:spPr/>
    </dgm:pt>
    <dgm:pt modelId="{28026B3F-954A-DA41-956C-4AD23809410C}" type="pres">
      <dgm:prSet presAssocID="{1B28CE98-A7E3-5E45-8504-B042FD774775}" presName="descendantText" presStyleLbl="alignAccFollowNode1" presStyleIdx="2" presStyleCnt="8">
        <dgm:presLayoutVars>
          <dgm:bulletEnabled val="1"/>
        </dgm:presLayoutVars>
      </dgm:prSet>
      <dgm:spPr/>
    </dgm:pt>
    <dgm:pt modelId="{BA8CE8C9-8643-4047-9774-92D516D13547}" type="pres">
      <dgm:prSet presAssocID="{E541662A-911C-5748-95B3-C1A2A58120B1}" presName="sp" presStyleCnt="0"/>
      <dgm:spPr/>
    </dgm:pt>
    <dgm:pt modelId="{66CD1CA6-4034-9D41-80C8-060A4F69ACE0}" type="pres">
      <dgm:prSet presAssocID="{5BAF98E7-3345-4340-8E74-0A891AEC90DA}" presName="linNode" presStyleCnt="0"/>
      <dgm:spPr/>
    </dgm:pt>
    <dgm:pt modelId="{6C1EBF75-99DC-0442-B396-4ADA9FC5EEFB}" type="pres">
      <dgm:prSet presAssocID="{5BAF98E7-3345-4340-8E74-0A891AEC90DA}" presName="parentText" presStyleLbl="node1" presStyleIdx="3" presStyleCnt="8">
        <dgm:presLayoutVars>
          <dgm:chMax val="1"/>
          <dgm:bulletEnabled val="1"/>
        </dgm:presLayoutVars>
      </dgm:prSet>
      <dgm:spPr/>
    </dgm:pt>
    <dgm:pt modelId="{CD079909-0927-9442-93DC-0DCDD2C0E565}" type="pres">
      <dgm:prSet presAssocID="{5BAF98E7-3345-4340-8E74-0A891AEC90DA}" presName="descendantText" presStyleLbl="alignAccFollowNode1" presStyleIdx="3" presStyleCnt="8">
        <dgm:presLayoutVars>
          <dgm:bulletEnabled val="1"/>
        </dgm:presLayoutVars>
      </dgm:prSet>
      <dgm:spPr/>
    </dgm:pt>
    <dgm:pt modelId="{4C62A2A9-E07D-F444-9A1C-3905FB0EC269}" type="pres">
      <dgm:prSet presAssocID="{B55071F0-F109-3844-9FD7-CDB1674AA46D}" presName="sp" presStyleCnt="0"/>
      <dgm:spPr/>
    </dgm:pt>
    <dgm:pt modelId="{1A2D1751-48B2-424B-8D53-4C14D221FE5A}" type="pres">
      <dgm:prSet presAssocID="{C8E0E386-5D2F-774F-B4BC-D3ADA23F59AC}" presName="linNode" presStyleCnt="0"/>
      <dgm:spPr/>
    </dgm:pt>
    <dgm:pt modelId="{D2E1E402-2CC1-0146-A306-67F0C6093DA2}" type="pres">
      <dgm:prSet presAssocID="{C8E0E386-5D2F-774F-B4BC-D3ADA23F59AC}" presName="parentText" presStyleLbl="node1" presStyleIdx="4" presStyleCnt="8">
        <dgm:presLayoutVars>
          <dgm:chMax val="1"/>
          <dgm:bulletEnabled val="1"/>
        </dgm:presLayoutVars>
      </dgm:prSet>
      <dgm:spPr/>
    </dgm:pt>
    <dgm:pt modelId="{D7094022-4847-C14B-9C71-B5DEEEAD062D}" type="pres">
      <dgm:prSet presAssocID="{C8E0E386-5D2F-774F-B4BC-D3ADA23F59AC}" presName="descendantText" presStyleLbl="alignAccFollowNode1" presStyleIdx="4" presStyleCnt="8">
        <dgm:presLayoutVars>
          <dgm:bulletEnabled val="1"/>
        </dgm:presLayoutVars>
      </dgm:prSet>
      <dgm:spPr/>
    </dgm:pt>
    <dgm:pt modelId="{C28ECCC6-07D2-CC4B-B397-194997BF1366}" type="pres">
      <dgm:prSet presAssocID="{9D901B21-A29F-ED44-843B-3864A1B3513B}" presName="sp" presStyleCnt="0"/>
      <dgm:spPr/>
    </dgm:pt>
    <dgm:pt modelId="{900C0197-904C-974C-9727-0AA84A16AA48}" type="pres">
      <dgm:prSet presAssocID="{533DD443-8416-984E-BBFF-FFAECED238AE}" presName="linNode" presStyleCnt="0"/>
      <dgm:spPr/>
    </dgm:pt>
    <dgm:pt modelId="{2C7A5A92-9BA4-0C48-BDFA-586504168913}" type="pres">
      <dgm:prSet presAssocID="{533DD443-8416-984E-BBFF-FFAECED238AE}" presName="parentText" presStyleLbl="node1" presStyleIdx="5" presStyleCnt="8">
        <dgm:presLayoutVars>
          <dgm:chMax val="1"/>
          <dgm:bulletEnabled val="1"/>
        </dgm:presLayoutVars>
      </dgm:prSet>
      <dgm:spPr/>
    </dgm:pt>
    <dgm:pt modelId="{BE333654-43D7-3C4E-A7F5-2EB004A76540}" type="pres">
      <dgm:prSet presAssocID="{533DD443-8416-984E-BBFF-FFAECED238AE}" presName="descendantText" presStyleLbl="alignAccFollowNode1" presStyleIdx="5" presStyleCnt="8">
        <dgm:presLayoutVars>
          <dgm:bulletEnabled val="1"/>
        </dgm:presLayoutVars>
      </dgm:prSet>
      <dgm:spPr/>
    </dgm:pt>
    <dgm:pt modelId="{352B17DA-8692-F447-8D02-ECA381B0408C}" type="pres">
      <dgm:prSet presAssocID="{4C79882F-831A-514C-8626-AA42EC9C4445}" presName="sp" presStyleCnt="0"/>
      <dgm:spPr/>
    </dgm:pt>
    <dgm:pt modelId="{C20A039F-D5C1-A245-9A90-5A2B4E0E05EA}" type="pres">
      <dgm:prSet presAssocID="{2FFEA83C-A830-4E43-9004-6DC227111E05}" presName="linNode" presStyleCnt="0"/>
      <dgm:spPr/>
    </dgm:pt>
    <dgm:pt modelId="{C34A6CE0-47AB-274C-93D7-74C5D9E1603D}" type="pres">
      <dgm:prSet presAssocID="{2FFEA83C-A830-4E43-9004-6DC227111E05}" presName="parentText" presStyleLbl="node1" presStyleIdx="6" presStyleCnt="8">
        <dgm:presLayoutVars>
          <dgm:chMax val="1"/>
          <dgm:bulletEnabled val="1"/>
        </dgm:presLayoutVars>
      </dgm:prSet>
      <dgm:spPr/>
    </dgm:pt>
    <dgm:pt modelId="{48C2D377-824D-0346-828C-433982AF3066}" type="pres">
      <dgm:prSet presAssocID="{2FFEA83C-A830-4E43-9004-6DC227111E05}" presName="descendantText" presStyleLbl="alignAccFollowNode1" presStyleIdx="6" presStyleCnt="8">
        <dgm:presLayoutVars>
          <dgm:bulletEnabled val="1"/>
        </dgm:presLayoutVars>
      </dgm:prSet>
      <dgm:spPr/>
    </dgm:pt>
    <dgm:pt modelId="{0C74CABA-320C-1649-89A8-B909DA84B115}" type="pres">
      <dgm:prSet presAssocID="{4885A731-A861-4A4A-9B46-3512DCBC0887}" presName="sp" presStyleCnt="0"/>
      <dgm:spPr/>
    </dgm:pt>
    <dgm:pt modelId="{E872E863-CD92-B94B-92A6-4CBF8DCCED9C}" type="pres">
      <dgm:prSet presAssocID="{7F70612D-1810-4140-8CC9-2B1F8AFFFD66}" presName="linNode" presStyleCnt="0"/>
      <dgm:spPr/>
    </dgm:pt>
    <dgm:pt modelId="{7CD0D84C-BB33-5247-9D77-38378DF1CB30}" type="pres">
      <dgm:prSet presAssocID="{7F70612D-1810-4140-8CC9-2B1F8AFFFD66}" presName="parentText" presStyleLbl="node1" presStyleIdx="7" presStyleCnt="8" custLinFactNeighborX="0" custLinFactNeighborY="33">
        <dgm:presLayoutVars>
          <dgm:chMax val="1"/>
          <dgm:bulletEnabled val="1"/>
        </dgm:presLayoutVars>
      </dgm:prSet>
      <dgm:spPr/>
    </dgm:pt>
    <dgm:pt modelId="{75B0B308-6CEB-AA4C-B67D-F0F0DE0195F8}" type="pres">
      <dgm:prSet presAssocID="{7F70612D-1810-4140-8CC9-2B1F8AFFFD66}" presName="descendantText" presStyleLbl="alignAccFollowNode1" presStyleIdx="7" presStyleCnt="8" custScaleY="161914" custLinFactNeighborX="556" custLinFactNeighborY="-24659">
        <dgm:presLayoutVars>
          <dgm:bulletEnabled val="1"/>
        </dgm:presLayoutVars>
      </dgm:prSet>
      <dgm:spPr/>
    </dgm:pt>
  </dgm:ptLst>
  <dgm:cxnLst>
    <dgm:cxn modelId="{DA147B06-9972-584A-9C89-34559F2A0A72}" srcId="{5ECDCA01-89FB-7E4B-87BB-9416806B3159}" destId="{06F8687B-A133-DD42-A6EF-B40D4A87A93F}" srcOrd="0" destOrd="0" parTransId="{2EBC5A5F-32DA-D740-8ED6-3F3A4E633262}" sibTransId="{8C0D39E9-6071-D94A-A8F0-E9E87D6AF018}"/>
    <dgm:cxn modelId="{F621CE09-81B9-024C-AE86-98CD73F360D3}" srcId="{2FFEA83C-A830-4E43-9004-6DC227111E05}" destId="{05FF2467-6AC2-1F4D-A3B2-73833369045D}" srcOrd="0" destOrd="0" parTransId="{2600910A-0FB5-3D47-A325-5788BACF03F1}" sibTransId="{EC9F8895-4ECC-C14E-A280-77FD39AA03BD}"/>
    <dgm:cxn modelId="{882B3E12-7149-5241-B380-0C4062CCA318}" srcId="{7F70612D-1810-4140-8CC9-2B1F8AFFFD66}" destId="{01CB2373-386B-574B-89C5-97A83C45A0AC}" srcOrd="0" destOrd="0" parTransId="{E5E97876-2B1E-4A44-A348-7AB46666802D}" sibTransId="{66F9C987-2FAB-9245-8AA0-059B2FB7B60A}"/>
    <dgm:cxn modelId="{3C349F19-13BA-9141-B254-44650B3F50DD}" type="presOf" srcId="{5ECDCA01-89FB-7E4B-87BB-9416806B3159}" destId="{E9A0E885-E063-BB45-B63B-035EB8F54B5D}" srcOrd="0" destOrd="0" presId="urn:microsoft.com/office/officeart/2005/8/layout/vList5"/>
    <dgm:cxn modelId="{6000201C-7570-A141-93D7-1EAFF9407334}" srcId="{533DD443-8416-984E-BBFF-FFAECED238AE}" destId="{9A9B2F14-897D-6347-A8DE-71A8C19EE229}" srcOrd="0" destOrd="0" parTransId="{2732AF23-4912-584F-8DCC-CEA8404FAD97}" sibTransId="{EA428CF4-C554-8142-B150-2CC875EDFF1D}"/>
    <dgm:cxn modelId="{138DC820-371A-DA42-9F9E-FA5159F9A9C3}" type="presOf" srcId="{07BAE120-B5DB-5641-B6AE-E3074B4CDF41}" destId="{CD451E78-1561-4A4B-9EAE-E144226BC545}" srcOrd="0" destOrd="0" presId="urn:microsoft.com/office/officeart/2005/8/layout/vList5"/>
    <dgm:cxn modelId="{06A0F121-DCAE-6646-ACED-74408844C4AA}" srcId="{07BAE120-B5DB-5641-B6AE-E3074B4CDF41}" destId="{C8E0E386-5D2F-774F-B4BC-D3ADA23F59AC}" srcOrd="4" destOrd="0" parTransId="{E6991344-D1AD-9B4B-A0FF-FC54BC593F31}" sibTransId="{9D901B21-A29F-ED44-843B-3864A1B3513B}"/>
    <dgm:cxn modelId="{37243C5C-4762-B945-8782-C4AE59AAD38D}" srcId="{5BAF98E7-3345-4340-8E74-0A891AEC90DA}" destId="{9816CB2C-B0BF-AF42-95E7-812786351E2C}" srcOrd="0" destOrd="0" parTransId="{DE5A7BC6-15D9-7540-BC9A-82EC17DCBE07}" sibTransId="{26DE12C7-F297-774D-A3E5-FFD0B9D21135}"/>
    <dgm:cxn modelId="{648CFA5C-8E1A-6249-ACDB-E205D2CF5B12}" type="presOf" srcId="{05FF2467-6AC2-1F4D-A3B2-73833369045D}" destId="{48C2D377-824D-0346-828C-433982AF3066}" srcOrd="0" destOrd="0" presId="urn:microsoft.com/office/officeart/2005/8/layout/vList5"/>
    <dgm:cxn modelId="{FC7D1D62-59EE-BA45-BE5A-83138648920A}" type="presOf" srcId="{9816CB2C-B0BF-AF42-95E7-812786351E2C}" destId="{CD079909-0927-9442-93DC-0DCDD2C0E565}" srcOrd="0" destOrd="0" presId="urn:microsoft.com/office/officeart/2005/8/layout/vList5"/>
    <dgm:cxn modelId="{22E50944-E37A-3245-81DD-21D13E01A594}" srcId="{07BAE120-B5DB-5641-B6AE-E3074B4CDF41}" destId="{5BAF98E7-3345-4340-8E74-0A891AEC90DA}" srcOrd="3" destOrd="0" parTransId="{37E7C413-DAFA-4A4E-AB29-A5959132E58E}" sibTransId="{B55071F0-F109-3844-9FD7-CDB1674AA46D}"/>
    <dgm:cxn modelId="{27E41644-F88C-8F49-AD12-A49258D0C987}" srcId="{F8910E8A-CCA7-9246-9EC3-A129D4C528E4}" destId="{D801B4B7-0397-1445-84C6-59CE069D2BBE}" srcOrd="0" destOrd="0" parTransId="{BF03450F-BE66-844D-BBD5-DDECBE344085}" sibTransId="{CE41AADF-7506-4746-AA5B-3C67F5B30B60}"/>
    <dgm:cxn modelId="{D1E19B45-F322-8F4C-A3DD-689FE045924F}" type="presOf" srcId="{533DD443-8416-984E-BBFF-FFAECED238AE}" destId="{2C7A5A92-9BA4-0C48-BDFA-586504168913}" srcOrd="0" destOrd="0" presId="urn:microsoft.com/office/officeart/2005/8/layout/vList5"/>
    <dgm:cxn modelId="{703AC148-2BBA-B24D-B7C7-E6D89CEDB6B8}" srcId="{07BAE120-B5DB-5641-B6AE-E3074B4CDF41}" destId="{F8910E8A-CCA7-9246-9EC3-A129D4C528E4}" srcOrd="1" destOrd="0" parTransId="{EC3DFD86-75EC-7E45-AB38-DC5307F70792}" sibTransId="{9E8C49D4-B09E-874A-9418-68E4C2542A2E}"/>
    <dgm:cxn modelId="{98017C4D-004D-6549-B74E-151F75AD3075}" type="presOf" srcId="{06F8687B-A133-DD42-A6EF-B40D4A87A93F}" destId="{F12B58F7-A2A2-AF4F-9B74-3D4A0DEA141F}" srcOrd="0" destOrd="0" presId="urn:microsoft.com/office/officeart/2005/8/layout/vList5"/>
    <dgm:cxn modelId="{50F09C50-B30C-1241-9977-EE85EF856D80}" srcId="{07BAE120-B5DB-5641-B6AE-E3074B4CDF41}" destId="{7F70612D-1810-4140-8CC9-2B1F8AFFFD66}" srcOrd="7" destOrd="0" parTransId="{8749A2E2-FD2D-F54C-BE5A-B19FF5242665}" sibTransId="{E2160FD5-4C1D-704A-B1C0-8BBB42DC4543}"/>
    <dgm:cxn modelId="{B2486F51-C082-4C48-B227-252A55F3DA61}" type="presOf" srcId="{01CB2373-386B-574B-89C5-97A83C45A0AC}" destId="{75B0B308-6CEB-AA4C-B67D-F0F0DE0195F8}" srcOrd="0" destOrd="0" presId="urn:microsoft.com/office/officeart/2005/8/layout/vList5"/>
    <dgm:cxn modelId="{0B997178-E697-E147-9DA5-3D143A67189A}" srcId="{07BAE120-B5DB-5641-B6AE-E3074B4CDF41}" destId="{533DD443-8416-984E-BBFF-FFAECED238AE}" srcOrd="5" destOrd="0" parTransId="{A292C8EB-743A-5341-84CD-3CA5D7C12FC8}" sibTransId="{4C79882F-831A-514C-8626-AA42EC9C4445}"/>
    <dgm:cxn modelId="{7C321B5A-70AE-FC4D-B68A-12CD35322B42}" type="presOf" srcId="{8D81387C-8E5A-C447-932E-A9B087CF5BC9}" destId="{28026B3F-954A-DA41-956C-4AD23809410C}" srcOrd="0" destOrd="0" presId="urn:microsoft.com/office/officeart/2005/8/layout/vList5"/>
    <dgm:cxn modelId="{C2B1F87D-3EBD-0E44-BE28-54542CBFA9F1}" type="presOf" srcId="{D801B4B7-0397-1445-84C6-59CE069D2BBE}" destId="{EE911BDC-C1A5-8345-856A-F5C174FD0AC6}" srcOrd="0" destOrd="0" presId="urn:microsoft.com/office/officeart/2005/8/layout/vList5"/>
    <dgm:cxn modelId="{B3339D89-C4B5-AC41-BAB1-77146AE7FCD5}" type="presOf" srcId="{1B28CE98-A7E3-5E45-8504-B042FD774775}" destId="{61F998B9-2C69-0148-9003-2B3AB85D37CD}" srcOrd="0" destOrd="0" presId="urn:microsoft.com/office/officeart/2005/8/layout/vList5"/>
    <dgm:cxn modelId="{DD188097-ABA6-2D40-848B-777EBDD547C6}" srcId="{07BAE120-B5DB-5641-B6AE-E3074B4CDF41}" destId="{1B28CE98-A7E3-5E45-8504-B042FD774775}" srcOrd="2" destOrd="0" parTransId="{2BE67F50-53C7-1548-BC50-72F99BB70BFD}" sibTransId="{E541662A-911C-5748-95B3-C1A2A58120B1}"/>
    <dgm:cxn modelId="{79C34CA3-8A25-5146-81B1-864F20A32473}" srcId="{1B28CE98-A7E3-5E45-8504-B042FD774775}" destId="{8D81387C-8E5A-C447-932E-A9B087CF5BC9}" srcOrd="0" destOrd="0" parTransId="{13F27F72-8185-0E44-AE39-4BB6BC0DEAAA}" sibTransId="{07E6A229-FE11-694D-BE5B-D8E967953162}"/>
    <dgm:cxn modelId="{F1329FA6-DF7F-B241-A434-281BD525E1CB}" type="presOf" srcId="{F8910E8A-CCA7-9246-9EC3-A129D4C528E4}" destId="{BFDE125F-F35C-CD47-B229-6B212E6E16BF}" srcOrd="0" destOrd="0" presId="urn:microsoft.com/office/officeart/2005/8/layout/vList5"/>
    <dgm:cxn modelId="{C1A735B2-78DE-1244-BA85-FED32A81B4A3}" type="presOf" srcId="{C8E0E386-5D2F-774F-B4BC-D3ADA23F59AC}" destId="{D2E1E402-2CC1-0146-A306-67F0C6093DA2}" srcOrd="0" destOrd="0" presId="urn:microsoft.com/office/officeart/2005/8/layout/vList5"/>
    <dgm:cxn modelId="{265C2BBE-7CB5-A04D-A6F8-961D1D800D05}" type="presOf" srcId="{5BAF98E7-3345-4340-8E74-0A891AEC90DA}" destId="{6C1EBF75-99DC-0442-B396-4ADA9FC5EEFB}" srcOrd="0" destOrd="0" presId="urn:microsoft.com/office/officeart/2005/8/layout/vList5"/>
    <dgm:cxn modelId="{D49B28C5-CFE7-A74E-A21F-C91D7E3FC30C}" type="presOf" srcId="{9A9B2F14-897D-6347-A8DE-71A8C19EE229}" destId="{BE333654-43D7-3C4E-A7F5-2EB004A76540}" srcOrd="0" destOrd="0" presId="urn:microsoft.com/office/officeart/2005/8/layout/vList5"/>
    <dgm:cxn modelId="{070D82C5-EBD3-4642-8B57-4F3151700B27}" type="presOf" srcId="{7F70612D-1810-4140-8CC9-2B1F8AFFFD66}" destId="{7CD0D84C-BB33-5247-9D77-38378DF1CB30}" srcOrd="0" destOrd="0" presId="urn:microsoft.com/office/officeart/2005/8/layout/vList5"/>
    <dgm:cxn modelId="{0BAAD8DE-B838-B944-B850-1DE6217FB744}" srcId="{C8E0E386-5D2F-774F-B4BC-D3ADA23F59AC}" destId="{0FF229AC-0C2F-C34C-8A4D-A20E11912045}" srcOrd="0" destOrd="0" parTransId="{49F79C53-AF91-8B47-81E4-E57844DF62FC}" sibTransId="{D7D20E82-A9CB-1C43-8F19-8364CB5395D4}"/>
    <dgm:cxn modelId="{DA6B57E8-179B-1245-8160-AD1FE15934FE}" srcId="{07BAE120-B5DB-5641-B6AE-E3074B4CDF41}" destId="{2FFEA83C-A830-4E43-9004-6DC227111E05}" srcOrd="6" destOrd="0" parTransId="{6FDE1E6D-8D49-0C4A-B904-0D457528BC00}" sibTransId="{4885A731-A861-4A4A-9B46-3512DCBC0887}"/>
    <dgm:cxn modelId="{2E8E45FA-F8BE-8140-8674-3B2F0501BEE8}" type="presOf" srcId="{0FF229AC-0C2F-C34C-8A4D-A20E11912045}" destId="{D7094022-4847-C14B-9C71-B5DEEEAD062D}" srcOrd="0" destOrd="0" presId="urn:microsoft.com/office/officeart/2005/8/layout/vList5"/>
    <dgm:cxn modelId="{97BF48FB-CF94-B047-BBFE-9A51182D072E}" srcId="{07BAE120-B5DB-5641-B6AE-E3074B4CDF41}" destId="{5ECDCA01-89FB-7E4B-87BB-9416806B3159}" srcOrd="0" destOrd="0" parTransId="{ED8BFA98-891C-0844-AFA4-96288DA05C0F}" sibTransId="{078FC0A0-66F0-5747-8731-F90FBA4B8D3C}"/>
    <dgm:cxn modelId="{D98A5EFC-950D-5942-BC6C-2F87B3E7A0A6}" type="presOf" srcId="{2FFEA83C-A830-4E43-9004-6DC227111E05}" destId="{C34A6CE0-47AB-274C-93D7-74C5D9E1603D}" srcOrd="0" destOrd="0" presId="urn:microsoft.com/office/officeart/2005/8/layout/vList5"/>
    <dgm:cxn modelId="{DD0E8A7C-CDB9-2E4E-B986-1211E95CA2B5}" type="presParOf" srcId="{CD451E78-1561-4A4B-9EAE-E144226BC545}" destId="{7B07F474-9BCF-204C-B961-E86E64594239}" srcOrd="0" destOrd="0" presId="urn:microsoft.com/office/officeart/2005/8/layout/vList5"/>
    <dgm:cxn modelId="{5EA3BFFD-BAFE-1944-8BFA-FE3554D9C5EF}" type="presParOf" srcId="{7B07F474-9BCF-204C-B961-E86E64594239}" destId="{E9A0E885-E063-BB45-B63B-035EB8F54B5D}" srcOrd="0" destOrd="0" presId="urn:microsoft.com/office/officeart/2005/8/layout/vList5"/>
    <dgm:cxn modelId="{02EC8F7B-626A-7141-AE5C-D5BDA15B8C4A}" type="presParOf" srcId="{7B07F474-9BCF-204C-B961-E86E64594239}" destId="{F12B58F7-A2A2-AF4F-9B74-3D4A0DEA141F}" srcOrd="1" destOrd="0" presId="urn:microsoft.com/office/officeart/2005/8/layout/vList5"/>
    <dgm:cxn modelId="{8046A7AA-9A22-AA43-A6D1-E6A8D157CE90}" type="presParOf" srcId="{CD451E78-1561-4A4B-9EAE-E144226BC545}" destId="{6EB49FA8-D111-A741-B4E3-F43530EBA084}" srcOrd="1" destOrd="0" presId="urn:microsoft.com/office/officeart/2005/8/layout/vList5"/>
    <dgm:cxn modelId="{29EFE685-60F0-6249-A4D6-E30A48B339E8}" type="presParOf" srcId="{CD451E78-1561-4A4B-9EAE-E144226BC545}" destId="{2E71CC3C-E7D0-8842-B7BF-1CFC636CEAB2}" srcOrd="2" destOrd="0" presId="urn:microsoft.com/office/officeart/2005/8/layout/vList5"/>
    <dgm:cxn modelId="{B01DB3F4-32B9-A34C-9852-7B6E482F1F75}" type="presParOf" srcId="{2E71CC3C-E7D0-8842-B7BF-1CFC636CEAB2}" destId="{BFDE125F-F35C-CD47-B229-6B212E6E16BF}" srcOrd="0" destOrd="0" presId="urn:microsoft.com/office/officeart/2005/8/layout/vList5"/>
    <dgm:cxn modelId="{DD38C447-6F79-BC4A-B4AB-375802B8EA75}" type="presParOf" srcId="{2E71CC3C-E7D0-8842-B7BF-1CFC636CEAB2}" destId="{EE911BDC-C1A5-8345-856A-F5C174FD0AC6}" srcOrd="1" destOrd="0" presId="urn:microsoft.com/office/officeart/2005/8/layout/vList5"/>
    <dgm:cxn modelId="{76FC61B5-12AC-554D-A838-0D564E41DA4C}" type="presParOf" srcId="{CD451E78-1561-4A4B-9EAE-E144226BC545}" destId="{8B2FECDD-740D-E24D-BFC3-C6714FAD27AB}" srcOrd="3" destOrd="0" presId="urn:microsoft.com/office/officeart/2005/8/layout/vList5"/>
    <dgm:cxn modelId="{45D2D2CB-3A41-C04F-8149-5B2D9FB7CBDF}" type="presParOf" srcId="{CD451E78-1561-4A4B-9EAE-E144226BC545}" destId="{83BE1717-ED03-D440-BC2E-6E62BF418B43}" srcOrd="4" destOrd="0" presId="urn:microsoft.com/office/officeart/2005/8/layout/vList5"/>
    <dgm:cxn modelId="{4E657BE6-C0F5-594F-ADAB-9593AEC420ED}" type="presParOf" srcId="{83BE1717-ED03-D440-BC2E-6E62BF418B43}" destId="{61F998B9-2C69-0148-9003-2B3AB85D37CD}" srcOrd="0" destOrd="0" presId="urn:microsoft.com/office/officeart/2005/8/layout/vList5"/>
    <dgm:cxn modelId="{7C2E29C5-B71C-FE4E-A1B0-BDD74B711DB6}" type="presParOf" srcId="{83BE1717-ED03-D440-BC2E-6E62BF418B43}" destId="{28026B3F-954A-DA41-956C-4AD23809410C}" srcOrd="1" destOrd="0" presId="urn:microsoft.com/office/officeart/2005/8/layout/vList5"/>
    <dgm:cxn modelId="{B3E9BED1-C87C-3F4E-87CE-D0859ACCA6A8}" type="presParOf" srcId="{CD451E78-1561-4A4B-9EAE-E144226BC545}" destId="{BA8CE8C9-8643-4047-9774-92D516D13547}" srcOrd="5" destOrd="0" presId="urn:microsoft.com/office/officeart/2005/8/layout/vList5"/>
    <dgm:cxn modelId="{0E140ABB-BBED-6948-8D9C-8A5945B59E0E}" type="presParOf" srcId="{CD451E78-1561-4A4B-9EAE-E144226BC545}" destId="{66CD1CA6-4034-9D41-80C8-060A4F69ACE0}" srcOrd="6" destOrd="0" presId="urn:microsoft.com/office/officeart/2005/8/layout/vList5"/>
    <dgm:cxn modelId="{4E7AB54A-8870-8D45-9344-0580A9B119AA}" type="presParOf" srcId="{66CD1CA6-4034-9D41-80C8-060A4F69ACE0}" destId="{6C1EBF75-99DC-0442-B396-4ADA9FC5EEFB}" srcOrd="0" destOrd="0" presId="urn:microsoft.com/office/officeart/2005/8/layout/vList5"/>
    <dgm:cxn modelId="{00950C36-19B7-4D45-96FD-EF09650EC26F}" type="presParOf" srcId="{66CD1CA6-4034-9D41-80C8-060A4F69ACE0}" destId="{CD079909-0927-9442-93DC-0DCDD2C0E565}" srcOrd="1" destOrd="0" presId="urn:microsoft.com/office/officeart/2005/8/layout/vList5"/>
    <dgm:cxn modelId="{0FEA5441-ADDF-F845-A6C6-5CF5DA31B039}" type="presParOf" srcId="{CD451E78-1561-4A4B-9EAE-E144226BC545}" destId="{4C62A2A9-E07D-F444-9A1C-3905FB0EC269}" srcOrd="7" destOrd="0" presId="urn:microsoft.com/office/officeart/2005/8/layout/vList5"/>
    <dgm:cxn modelId="{E8058B56-D83F-1647-BD2E-91576C4CEFA7}" type="presParOf" srcId="{CD451E78-1561-4A4B-9EAE-E144226BC545}" destId="{1A2D1751-48B2-424B-8D53-4C14D221FE5A}" srcOrd="8" destOrd="0" presId="urn:microsoft.com/office/officeart/2005/8/layout/vList5"/>
    <dgm:cxn modelId="{7DE5E010-6B78-634C-AEE6-53F619FF9E1E}" type="presParOf" srcId="{1A2D1751-48B2-424B-8D53-4C14D221FE5A}" destId="{D2E1E402-2CC1-0146-A306-67F0C6093DA2}" srcOrd="0" destOrd="0" presId="urn:microsoft.com/office/officeart/2005/8/layout/vList5"/>
    <dgm:cxn modelId="{F9AB5C76-8CB8-EA48-86D2-667A77A85566}" type="presParOf" srcId="{1A2D1751-48B2-424B-8D53-4C14D221FE5A}" destId="{D7094022-4847-C14B-9C71-B5DEEEAD062D}" srcOrd="1" destOrd="0" presId="urn:microsoft.com/office/officeart/2005/8/layout/vList5"/>
    <dgm:cxn modelId="{CD0796E0-4DB1-7A4B-8401-1A316A1ED0F2}" type="presParOf" srcId="{CD451E78-1561-4A4B-9EAE-E144226BC545}" destId="{C28ECCC6-07D2-CC4B-B397-194997BF1366}" srcOrd="9" destOrd="0" presId="urn:microsoft.com/office/officeart/2005/8/layout/vList5"/>
    <dgm:cxn modelId="{780B5D5D-1797-6349-83CF-3927C7E0B84F}" type="presParOf" srcId="{CD451E78-1561-4A4B-9EAE-E144226BC545}" destId="{900C0197-904C-974C-9727-0AA84A16AA48}" srcOrd="10" destOrd="0" presId="urn:microsoft.com/office/officeart/2005/8/layout/vList5"/>
    <dgm:cxn modelId="{A1694619-3765-2F47-B9E9-5E7883FF6B24}" type="presParOf" srcId="{900C0197-904C-974C-9727-0AA84A16AA48}" destId="{2C7A5A92-9BA4-0C48-BDFA-586504168913}" srcOrd="0" destOrd="0" presId="urn:microsoft.com/office/officeart/2005/8/layout/vList5"/>
    <dgm:cxn modelId="{EDE21AEB-C650-E84C-9275-14C5D0DB58D2}" type="presParOf" srcId="{900C0197-904C-974C-9727-0AA84A16AA48}" destId="{BE333654-43D7-3C4E-A7F5-2EB004A76540}" srcOrd="1" destOrd="0" presId="urn:microsoft.com/office/officeart/2005/8/layout/vList5"/>
    <dgm:cxn modelId="{4723D0B3-C7B1-9E49-B265-2248C16BEE14}" type="presParOf" srcId="{CD451E78-1561-4A4B-9EAE-E144226BC545}" destId="{352B17DA-8692-F447-8D02-ECA381B0408C}" srcOrd="11" destOrd="0" presId="urn:microsoft.com/office/officeart/2005/8/layout/vList5"/>
    <dgm:cxn modelId="{F566494F-066A-B441-9864-0045A5306C7C}" type="presParOf" srcId="{CD451E78-1561-4A4B-9EAE-E144226BC545}" destId="{C20A039F-D5C1-A245-9A90-5A2B4E0E05EA}" srcOrd="12" destOrd="0" presId="urn:microsoft.com/office/officeart/2005/8/layout/vList5"/>
    <dgm:cxn modelId="{F557EF69-3644-C940-AE34-CD6691420394}" type="presParOf" srcId="{C20A039F-D5C1-A245-9A90-5A2B4E0E05EA}" destId="{C34A6CE0-47AB-274C-93D7-74C5D9E1603D}" srcOrd="0" destOrd="0" presId="urn:microsoft.com/office/officeart/2005/8/layout/vList5"/>
    <dgm:cxn modelId="{F9EBDC34-50A2-FE4C-8445-8E434EF7B4F1}" type="presParOf" srcId="{C20A039F-D5C1-A245-9A90-5A2B4E0E05EA}" destId="{48C2D377-824D-0346-828C-433982AF3066}" srcOrd="1" destOrd="0" presId="urn:microsoft.com/office/officeart/2005/8/layout/vList5"/>
    <dgm:cxn modelId="{CD141553-3B24-5B4A-B8A0-512D1FE69CCB}" type="presParOf" srcId="{CD451E78-1561-4A4B-9EAE-E144226BC545}" destId="{0C74CABA-320C-1649-89A8-B909DA84B115}" srcOrd="13" destOrd="0" presId="urn:microsoft.com/office/officeart/2005/8/layout/vList5"/>
    <dgm:cxn modelId="{FB7BBC97-D594-C049-8CCB-B89343249F88}" type="presParOf" srcId="{CD451E78-1561-4A4B-9EAE-E144226BC545}" destId="{E872E863-CD92-B94B-92A6-4CBF8DCCED9C}" srcOrd="14" destOrd="0" presId="urn:microsoft.com/office/officeart/2005/8/layout/vList5"/>
    <dgm:cxn modelId="{0A045A46-A5DE-0F41-8936-570722C6E4FF}" type="presParOf" srcId="{E872E863-CD92-B94B-92A6-4CBF8DCCED9C}" destId="{7CD0D84C-BB33-5247-9D77-38378DF1CB30}" srcOrd="0" destOrd="0" presId="urn:microsoft.com/office/officeart/2005/8/layout/vList5"/>
    <dgm:cxn modelId="{B0056AF2-95C1-6E48-8CDD-B0E9AD42A570}" type="presParOf" srcId="{E872E863-CD92-B94B-92A6-4CBF8DCCED9C}" destId="{75B0B308-6CEB-AA4C-B67D-F0F0DE0195F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611738-8E62-8F48-AC01-319117E7BB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29A513B-303E-3D42-8D30-48AD0ED71B0E}">
      <dgm:prSet/>
      <dgm:spPr>
        <a:solidFill>
          <a:srgbClr val="006296"/>
        </a:solidFill>
        <a:ln>
          <a:noFill/>
        </a:ln>
      </dgm:spPr>
      <dgm:t>
        <a:bodyPr/>
        <a:lstStyle/>
        <a:p>
          <a:r>
            <a:rPr lang="en-AU" dirty="0"/>
            <a:t>Challenges for government</a:t>
          </a:r>
        </a:p>
      </dgm:t>
    </dgm:pt>
    <dgm:pt modelId="{658646B2-293F-9A46-A5AA-A1EC4D73D7E5}" type="parTrans" cxnId="{1C993DBB-F79B-6041-BCD0-E9BE369C5BE0}">
      <dgm:prSet/>
      <dgm:spPr/>
      <dgm:t>
        <a:bodyPr/>
        <a:lstStyle/>
        <a:p>
          <a:endParaRPr lang="en-GB"/>
        </a:p>
      </dgm:t>
    </dgm:pt>
    <dgm:pt modelId="{FDCE397F-E8BF-C249-B69D-F4C026FF828F}" type="sibTrans" cxnId="{1C993DBB-F79B-6041-BCD0-E9BE369C5BE0}">
      <dgm:prSet/>
      <dgm:spPr/>
      <dgm:t>
        <a:bodyPr/>
        <a:lstStyle/>
        <a:p>
          <a:endParaRPr lang="en-GB"/>
        </a:p>
      </dgm:t>
    </dgm:pt>
    <dgm:pt modelId="{E6F77E92-FE00-8340-8A6F-45B246531829}">
      <dgm:prSet/>
      <dgm:spPr/>
      <dgm:t>
        <a:bodyPr/>
        <a:lstStyle/>
        <a:p>
          <a:r>
            <a:rPr lang="en-AU" dirty="0"/>
            <a:t>Making and implementing laws </a:t>
          </a:r>
        </a:p>
      </dgm:t>
    </dgm:pt>
    <dgm:pt modelId="{8A01B110-9202-3E4D-9CAF-B9115E81D363}" type="parTrans" cxnId="{8E0F1C64-3680-244E-B49C-14BDD076BF2E}">
      <dgm:prSet/>
      <dgm:spPr/>
      <dgm:t>
        <a:bodyPr/>
        <a:lstStyle/>
        <a:p>
          <a:endParaRPr lang="en-GB"/>
        </a:p>
      </dgm:t>
    </dgm:pt>
    <dgm:pt modelId="{21C31C27-2C80-0C45-AC15-0E652D3397A4}" type="sibTrans" cxnId="{8E0F1C64-3680-244E-B49C-14BDD076BF2E}">
      <dgm:prSet/>
      <dgm:spPr/>
      <dgm:t>
        <a:bodyPr/>
        <a:lstStyle/>
        <a:p>
          <a:endParaRPr lang="en-GB"/>
        </a:p>
      </dgm:t>
    </dgm:pt>
    <dgm:pt modelId="{19642E28-3173-DB4D-92C3-0C1BE3CCDEE8}">
      <dgm:prSet/>
      <dgm:spPr/>
      <dgm:t>
        <a:bodyPr/>
        <a:lstStyle/>
        <a:p>
          <a:r>
            <a:rPr lang="en-AU" dirty="0"/>
            <a:t>Interpreting and implementing policies</a:t>
          </a:r>
        </a:p>
      </dgm:t>
    </dgm:pt>
    <dgm:pt modelId="{3A28BB49-D735-AE4C-B46C-10F8960BCFF4}" type="parTrans" cxnId="{67E74A8A-3D7E-044A-82F4-C12579A0E146}">
      <dgm:prSet/>
      <dgm:spPr/>
      <dgm:t>
        <a:bodyPr/>
        <a:lstStyle/>
        <a:p>
          <a:endParaRPr lang="en-GB"/>
        </a:p>
      </dgm:t>
    </dgm:pt>
    <dgm:pt modelId="{96C333B8-2198-0846-A61D-4139689A6F60}" type="sibTrans" cxnId="{67E74A8A-3D7E-044A-82F4-C12579A0E146}">
      <dgm:prSet/>
      <dgm:spPr/>
      <dgm:t>
        <a:bodyPr/>
        <a:lstStyle/>
        <a:p>
          <a:endParaRPr lang="en-GB"/>
        </a:p>
      </dgm:t>
    </dgm:pt>
    <dgm:pt modelId="{9D7CAE02-E126-DC48-AFBA-68097BFB5ADC}">
      <dgm:prSet/>
      <dgm:spPr>
        <a:solidFill>
          <a:srgbClr val="A93E62"/>
        </a:solidFill>
        <a:ln>
          <a:noFill/>
        </a:ln>
      </dgm:spPr>
      <dgm:t>
        <a:bodyPr/>
        <a:lstStyle/>
        <a:p>
          <a:r>
            <a:rPr lang="en-GB" dirty="0"/>
            <a:t>Challenges for business</a:t>
          </a:r>
        </a:p>
      </dgm:t>
    </dgm:pt>
    <dgm:pt modelId="{E1940876-2830-0643-A60B-81028C9B8897}" type="parTrans" cxnId="{815F494E-C0ED-3549-AD33-D4E3D1D5C333}">
      <dgm:prSet/>
      <dgm:spPr/>
      <dgm:t>
        <a:bodyPr/>
        <a:lstStyle/>
        <a:p>
          <a:endParaRPr lang="en-GB"/>
        </a:p>
      </dgm:t>
    </dgm:pt>
    <dgm:pt modelId="{491F0847-509C-F44F-8730-F82C3EFFDFA6}" type="sibTrans" cxnId="{815F494E-C0ED-3549-AD33-D4E3D1D5C333}">
      <dgm:prSet/>
      <dgm:spPr/>
      <dgm:t>
        <a:bodyPr/>
        <a:lstStyle/>
        <a:p>
          <a:endParaRPr lang="en-GB"/>
        </a:p>
      </dgm:t>
    </dgm:pt>
    <dgm:pt modelId="{373BEAC1-A7E4-4C48-9409-7C61F3ACBF46}">
      <dgm:prSet/>
      <dgm:spPr/>
      <dgm:t>
        <a:bodyPr/>
        <a:lstStyle/>
        <a:p>
          <a:r>
            <a:rPr lang="en-GB" dirty="0"/>
            <a:t>Transitioning to 'working from home’</a:t>
          </a:r>
        </a:p>
      </dgm:t>
    </dgm:pt>
    <dgm:pt modelId="{F9921770-1C88-FF42-8FA8-41ADB6E6E64A}" type="parTrans" cxnId="{7953A825-69DE-7E41-8DE2-AA7C695A6FDE}">
      <dgm:prSet/>
      <dgm:spPr/>
      <dgm:t>
        <a:bodyPr/>
        <a:lstStyle/>
        <a:p>
          <a:endParaRPr lang="en-GB"/>
        </a:p>
      </dgm:t>
    </dgm:pt>
    <dgm:pt modelId="{51CA6EF3-65A9-D34B-A336-16D7722EAC29}" type="sibTrans" cxnId="{7953A825-69DE-7E41-8DE2-AA7C695A6FDE}">
      <dgm:prSet/>
      <dgm:spPr/>
      <dgm:t>
        <a:bodyPr/>
        <a:lstStyle/>
        <a:p>
          <a:endParaRPr lang="en-GB"/>
        </a:p>
      </dgm:t>
    </dgm:pt>
    <dgm:pt modelId="{BE1212DA-161A-7147-9A75-6815C0F3812C}">
      <dgm:prSet/>
      <dgm:spPr/>
      <dgm:t>
        <a:bodyPr/>
        <a:lstStyle/>
        <a:p>
          <a:r>
            <a:rPr lang="en-GB" dirty="0"/>
            <a:t>Buying and selling raw materials and products and services</a:t>
          </a:r>
        </a:p>
      </dgm:t>
    </dgm:pt>
    <dgm:pt modelId="{A834600D-4BB7-5D47-B523-F9DFD930FFA3}" type="parTrans" cxnId="{CF411E43-7394-6847-9BF0-F7BEB8DE7F89}">
      <dgm:prSet/>
      <dgm:spPr/>
      <dgm:t>
        <a:bodyPr/>
        <a:lstStyle/>
        <a:p>
          <a:endParaRPr lang="en-GB"/>
        </a:p>
      </dgm:t>
    </dgm:pt>
    <dgm:pt modelId="{18B7EBFA-56A9-A644-BBE7-A1CC392FBB3C}" type="sibTrans" cxnId="{CF411E43-7394-6847-9BF0-F7BEB8DE7F89}">
      <dgm:prSet/>
      <dgm:spPr/>
      <dgm:t>
        <a:bodyPr/>
        <a:lstStyle/>
        <a:p>
          <a:endParaRPr lang="en-GB"/>
        </a:p>
      </dgm:t>
    </dgm:pt>
    <dgm:pt modelId="{E43FEA02-DDA9-BA4C-AE02-0B4720799645}">
      <dgm:prSet/>
      <dgm:spPr/>
      <dgm:t>
        <a:bodyPr/>
        <a:lstStyle/>
        <a:p>
          <a:r>
            <a:rPr lang="en-GB" dirty="0"/>
            <a:t>Generating enough revenue to pay costs</a:t>
          </a:r>
        </a:p>
      </dgm:t>
    </dgm:pt>
    <dgm:pt modelId="{C407D13E-4886-BA4A-BC3C-4AA5BC830BD9}" type="parTrans" cxnId="{898F0C1D-59E6-ED40-811C-B23084C669B1}">
      <dgm:prSet/>
      <dgm:spPr/>
      <dgm:t>
        <a:bodyPr/>
        <a:lstStyle/>
        <a:p>
          <a:endParaRPr lang="en-GB"/>
        </a:p>
      </dgm:t>
    </dgm:pt>
    <dgm:pt modelId="{2D91515F-10EA-DA47-A528-957B0F8B04C4}" type="sibTrans" cxnId="{898F0C1D-59E6-ED40-811C-B23084C669B1}">
      <dgm:prSet/>
      <dgm:spPr/>
      <dgm:t>
        <a:bodyPr/>
        <a:lstStyle/>
        <a:p>
          <a:endParaRPr lang="en-GB"/>
        </a:p>
      </dgm:t>
    </dgm:pt>
    <dgm:pt modelId="{4B9D8039-75B3-F14D-B414-00BB8DCEB210}">
      <dgm:prSet/>
      <dgm:spPr/>
      <dgm:t>
        <a:bodyPr/>
        <a:lstStyle/>
        <a:p>
          <a:r>
            <a:rPr lang="en-GB" dirty="0"/>
            <a:t>Complying with relevant laws</a:t>
          </a:r>
        </a:p>
      </dgm:t>
    </dgm:pt>
    <dgm:pt modelId="{C0AEB702-4E0A-F441-847C-8B08F1AD7C0E}" type="parTrans" cxnId="{0EA73076-44E6-BC4F-AA31-14B51D339388}">
      <dgm:prSet/>
      <dgm:spPr/>
      <dgm:t>
        <a:bodyPr/>
        <a:lstStyle/>
        <a:p>
          <a:endParaRPr lang="en-GB"/>
        </a:p>
      </dgm:t>
    </dgm:pt>
    <dgm:pt modelId="{DE78791A-B6F5-524F-86A2-C4CF7D21EE7D}" type="sibTrans" cxnId="{0EA73076-44E6-BC4F-AA31-14B51D339388}">
      <dgm:prSet/>
      <dgm:spPr/>
      <dgm:t>
        <a:bodyPr/>
        <a:lstStyle/>
        <a:p>
          <a:endParaRPr lang="en-GB"/>
        </a:p>
      </dgm:t>
    </dgm:pt>
    <dgm:pt modelId="{BF9B9BA6-F1DA-F242-A06B-9BD19DFF067C}">
      <dgm:prSet/>
      <dgm:spPr>
        <a:solidFill>
          <a:srgbClr val="4B5085"/>
        </a:solidFill>
        <a:ln>
          <a:noFill/>
        </a:ln>
      </dgm:spPr>
      <dgm:t>
        <a:bodyPr/>
        <a:lstStyle/>
        <a:p>
          <a:r>
            <a:rPr lang="en-GB" dirty="0"/>
            <a:t>Challenges for the individual employee</a:t>
          </a:r>
        </a:p>
      </dgm:t>
    </dgm:pt>
    <dgm:pt modelId="{A17C83B3-F851-274E-83E3-58786FE4F489}" type="parTrans" cxnId="{30681817-BEED-9746-948B-DB9713BB703D}">
      <dgm:prSet/>
      <dgm:spPr/>
      <dgm:t>
        <a:bodyPr/>
        <a:lstStyle/>
        <a:p>
          <a:endParaRPr lang="en-GB"/>
        </a:p>
      </dgm:t>
    </dgm:pt>
    <dgm:pt modelId="{97AA4603-A2C3-924F-9D91-673D1D95C65F}" type="sibTrans" cxnId="{30681817-BEED-9746-948B-DB9713BB703D}">
      <dgm:prSet/>
      <dgm:spPr/>
      <dgm:t>
        <a:bodyPr/>
        <a:lstStyle/>
        <a:p>
          <a:endParaRPr lang="en-GB"/>
        </a:p>
      </dgm:t>
    </dgm:pt>
    <dgm:pt modelId="{937534B7-354B-4D86-A407-BFEDA290A4A8}">
      <dgm:prSet/>
      <dgm:spPr/>
      <dgm:t>
        <a:bodyPr/>
        <a:lstStyle/>
        <a:p>
          <a:r>
            <a:rPr lang="en-GB" dirty="0"/>
            <a:t>Sustainable development</a:t>
          </a:r>
        </a:p>
      </dgm:t>
    </dgm:pt>
    <dgm:pt modelId="{8E0BE5B8-57B3-4871-BFB9-6259FD055C22}" type="parTrans" cxnId="{5BDCD7CE-8010-49A0-AD58-C11DB5290F54}">
      <dgm:prSet/>
      <dgm:spPr/>
      <dgm:t>
        <a:bodyPr/>
        <a:lstStyle/>
        <a:p>
          <a:endParaRPr lang="en-US"/>
        </a:p>
      </dgm:t>
    </dgm:pt>
    <dgm:pt modelId="{A48D85DB-A689-44A9-BF59-BA3DA1E12763}" type="sibTrans" cxnId="{5BDCD7CE-8010-49A0-AD58-C11DB5290F54}">
      <dgm:prSet/>
      <dgm:spPr/>
      <dgm:t>
        <a:bodyPr/>
        <a:lstStyle/>
        <a:p>
          <a:endParaRPr lang="en-US"/>
        </a:p>
      </dgm:t>
    </dgm:pt>
    <dgm:pt modelId="{C13A0749-4003-4DA8-AE4B-D53E9ADE5FF6}">
      <dgm:prSet/>
      <dgm:spPr/>
      <dgm:t>
        <a:bodyPr/>
        <a:lstStyle/>
        <a:p>
          <a:r>
            <a:rPr lang="en-GB" dirty="0"/>
            <a:t>Producing a profit</a:t>
          </a:r>
        </a:p>
      </dgm:t>
    </dgm:pt>
    <dgm:pt modelId="{D348FEC8-BA33-4CDA-9597-7E884FF811CB}" type="parTrans" cxnId="{5917673B-ED14-4D03-B5A9-3B97E749E336}">
      <dgm:prSet/>
      <dgm:spPr/>
      <dgm:t>
        <a:bodyPr/>
        <a:lstStyle/>
        <a:p>
          <a:endParaRPr lang="en-US"/>
        </a:p>
      </dgm:t>
    </dgm:pt>
    <dgm:pt modelId="{BBDADABF-61F7-4C85-8164-999251F507FA}" type="sibTrans" cxnId="{5917673B-ED14-4D03-B5A9-3B97E749E336}">
      <dgm:prSet/>
      <dgm:spPr/>
      <dgm:t>
        <a:bodyPr/>
        <a:lstStyle/>
        <a:p>
          <a:endParaRPr lang="en-US"/>
        </a:p>
      </dgm:t>
    </dgm:pt>
    <dgm:pt modelId="{2DE5192D-97E6-4015-B170-94CB3C5EE149}">
      <dgm:prSet/>
      <dgm:spPr/>
      <dgm:t>
        <a:bodyPr/>
        <a:lstStyle/>
        <a:p>
          <a:r>
            <a:rPr lang="en-GB" dirty="0"/>
            <a:t>Establishing operations outside Australia</a:t>
          </a:r>
        </a:p>
      </dgm:t>
    </dgm:pt>
    <dgm:pt modelId="{3EA3E705-E74E-4D17-9DB3-370498D06093}" type="parTrans" cxnId="{77FFECA2-A957-46F5-81D8-E658D27C72F2}">
      <dgm:prSet/>
      <dgm:spPr/>
      <dgm:t>
        <a:bodyPr/>
        <a:lstStyle/>
        <a:p>
          <a:endParaRPr lang="en-US"/>
        </a:p>
      </dgm:t>
    </dgm:pt>
    <dgm:pt modelId="{8C5BD743-B1BF-4BA5-85E1-48854FDA3D71}" type="sibTrans" cxnId="{77FFECA2-A957-46F5-81D8-E658D27C72F2}">
      <dgm:prSet/>
      <dgm:spPr/>
      <dgm:t>
        <a:bodyPr/>
        <a:lstStyle/>
        <a:p>
          <a:endParaRPr lang="en-US"/>
        </a:p>
      </dgm:t>
    </dgm:pt>
    <dgm:pt modelId="{48E40DB3-FF02-45EB-914C-C09B42E20616}">
      <dgm:prSet custT="1"/>
      <dgm:spPr/>
      <dgm:t>
        <a:bodyPr/>
        <a:lstStyle/>
        <a:p>
          <a:pPr marL="171450" lvl="1" indent="-171450" algn="l" defTabSz="755650">
            <a:lnSpc>
              <a:spcPct val="90000"/>
            </a:lnSpc>
            <a:spcBef>
              <a:spcPct val="0"/>
            </a:spcBef>
            <a:spcAft>
              <a:spcPct val="15000"/>
            </a:spcAft>
            <a:buChar char="•"/>
          </a:pPr>
          <a:r>
            <a:rPr lang="en-GB" sz="1700" kern="1200" dirty="0">
              <a:solidFill>
                <a:prstClr val="black">
                  <a:hueOff val="0"/>
                  <a:satOff val="0"/>
                  <a:lumOff val="0"/>
                  <a:alphaOff val="0"/>
                </a:prstClr>
              </a:solidFill>
              <a:latin typeface="Calibri" panose="020F0502020204030204"/>
              <a:ea typeface="+mn-ea"/>
              <a:cs typeface="+mn-cs"/>
            </a:rPr>
            <a:t> Individual competitiveness</a:t>
          </a:r>
        </a:p>
      </dgm:t>
    </dgm:pt>
    <dgm:pt modelId="{363AF50C-7FC8-4095-B026-055D80E3A7E8}" type="parTrans" cxnId="{26A09ACA-6837-408D-8C31-B9440EB5BD17}">
      <dgm:prSet/>
      <dgm:spPr/>
      <dgm:t>
        <a:bodyPr/>
        <a:lstStyle/>
        <a:p>
          <a:endParaRPr lang="en-US"/>
        </a:p>
      </dgm:t>
    </dgm:pt>
    <dgm:pt modelId="{12CC4C06-4ADC-4845-8F10-67F617DF0DE3}" type="sibTrans" cxnId="{26A09ACA-6837-408D-8C31-B9440EB5BD17}">
      <dgm:prSet/>
      <dgm:spPr/>
      <dgm:t>
        <a:bodyPr/>
        <a:lstStyle/>
        <a:p>
          <a:endParaRPr lang="en-US"/>
        </a:p>
      </dgm:t>
    </dgm:pt>
    <dgm:pt modelId="{A3673AE2-6C3C-42F2-A19B-36A0D5BBF81B}">
      <dgm:prSet custT="1"/>
      <dgm:spPr/>
      <dgm:t>
        <a:bodyPr/>
        <a:lstStyle/>
        <a:p>
          <a:pPr marL="171450" lvl="1" indent="-171450" algn="l" defTabSz="755650">
            <a:lnSpc>
              <a:spcPct val="90000"/>
            </a:lnSpc>
            <a:spcBef>
              <a:spcPct val="0"/>
            </a:spcBef>
            <a:spcAft>
              <a:spcPct val="15000"/>
            </a:spcAft>
            <a:buChar char="•"/>
          </a:pPr>
          <a:r>
            <a:rPr lang="en-GB" sz="1700" kern="1200" dirty="0">
              <a:solidFill>
                <a:prstClr val="black">
                  <a:hueOff val="0"/>
                  <a:satOff val="0"/>
                  <a:lumOff val="0"/>
                  <a:alphaOff val="0"/>
                </a:prstClr>
              </a:solidFill>
              <a:latin typeface="Calibri" panose="020F0502020204030204"/>
              <a:ea typeface="+mn-ea"/>
              <a:cs typeface="+mn-cs"/>
            </a:rPr>
            <a:t> Planning for the next job</a:t>
          </a:r>
        </a:p>
      </dgm:t>
    </dgm:pt>
    <dgm:pt modelId="{FC60C8BA-CB40-42F8-BE30-89B1D4186198}" type="parTrans" cxnId="{59504006-0122-47A0-BF03-F24D21CB4B93}">
      <dgm:prSet/>
      <dgm:spPr/>
      <dgm:t>
        <a:bodyPr/>
        <a:lstStyle/>
        <a:p>
          <a:endParaRPr lang="en-US"/>
        </a:p>
      </dgm:t>
    </dgm:pt>
    <dgm:pt modelId="{CD49106B-EA97-4E60-97F5-5558CF3EFFC6}" type="sibTrans" cxnId="{59504006-0122-47A0-BF03-F24D21CB4B93}">
      <dgm:prSet/>
      <dgm:spPr/>
      <dgm:t>
        <a:bodyPr/>
        <a:lstStyle/>
        <a:p>
          <a:endParaRPr lang="en-US"/>
        </a:p>
      </dgm:t>
    </dgm:pt>
    <dgm:pt modelId="{045CE74F-D794-47D5-95D3-AAFBE554D3C4}">
      <dgm:prSet custT="1"/>
      <dgm:spPr/>
      <dgm:t>
        <a:bodyPr/>
        <a:lstStyle/>
        <a:p>
          <a:pPr marL="171450" lvl="1" indent="0" algn="l" defTabSz="800100">
            <a:lnSpc>
              <a:spcPct val="90000"/>
            </a:lnSpc>
            <a:spcBef>
              <a:spcPct val="0"/>
            </a:spcBef>
            <a:spcAft>
              <a:spcPct val="15000"/>
            </a:spcAft>
            <a:buNone/>
          </a:pPr>
          <a:r>
            <a:rPr lang="en-GB" sz="1800" kern="1200" dirty="0">
              <a:solidFill>
                <a:prstClr val="black">
                  <a:hueOff val="0"/>
                  <a:satOff val="0"/>
                  <a:lumOff val="0"/>
                  <a:alphaOff val="0"/>
                </a:prstClr>
              </a:solidFill>
              <a:latin typeface="Calibri" panose="020F0502020204030204"/>
              <a:ea typeface="+mn-ea"/>
              <a:cs typeface="+mn-cs"/>
            </a:rPr>
            <a:t>Getting and keeping a job:</a:t>
          </a:r>
        </a:p>
      </dgm:t>
    </dgm:pt>
    <dgm:pt modelId="{B085B38D-E920-49BA-8939-60EA03717675}" type="parTrans" cxnId="{1FF9AE97-DA56-4D18-80AF-EBFAC46AECD3}">
      <dgm:prSet/>
      <dgm:spPr/>
      <dgm:t>
        <a:bodyPr/>
        <a:lstStyle/>
        <a:p>
          <a:endParaRPr lang="en-US"/>
        </a:p>
      </dgm:t>
    </dgm:pt>
    <dgm:pt modelId="{2C0EDD5B-95AD-4480-B959-FFED4B6C48A9}" type="sibTrans" cxnId="{1FF9AE97-DA56-4D18-80AF-EBFAC46AECD3}">
      <dgm:prSet/>
      <dgm:spPr/>
      <dgm:t>
        <a:bodyPr/>
        <a:lstStyle/>
        <a:p>
          <a:endParaRPr lang="en-US"/>
        </a:p>
      </dgm:t>
    </dgm:pt>
    <dgm:pt modelId="{201FAA2D-901A-416F-9CB6-830C58E1E933}">
      <dgm:prSet custT="1"/>
      <dgm:spPr/>
      <dgm:t>
        <a:bodyPr/>
        <a:lstStyle/>
        <a:p>
          <a:pPr marL="171450" lvl="1" indent="-171450" algn="l" defTabSz="755650">
            <a:lnSpc>
              <a:spcPct val="90000"/>
            </a:lnSpc>
            <a:spcBef>
              <a:spcPct val="0"/>
            </a:spcBef>
            <a:spcAft>
              <a:spcPct val="15000"/>
            </a:spcAft>
            <a:buChar char="•"/>
          </a:pPr>
          <a:r>
            <a:rPr lang="en-GB" sz="1700" kern="1200" dirty="0">
              <a:solidFill>
                <a:prstClr val="black">
                  <a:hueOff val="0"/>
                  <a:satOff val="0"/>
                  <a:lumOff val="0"/>
                  <a:alphaOff val="0"/>
                </a:prstClr>
              </a:solidFill>
              <a:latin typeface="Calibri" panose="020F0502020204030204"/>
              <a:ea typeface="+mn-ea"/>
              <a:cs typeface="+mn-cs"/>
            </a:rPr>
            <a:t> Adding value to the organisations that employ them</a:t>
          </a:r>
        </a:p>
      </dgm:t>
    </dgm:pt>
    <dgm:pt modelId="{8DE613FC-8D27-4ECB-BBB9-3DC60A90A9C2}" type="parTrans" cxnId="{408C232C-EE0D-4873-A171-C0F8EC589AA9}">
      <dgm:prSet/>
      <dgm:spPr/>
      <dgm:t>
        <a:bodyPr/>
        <a:lstStyle/>
        <a:p>
          <a:endParaRPr lang="en-US"/>
        </a:p>
      </dgm:t>
    </dgm:pt>
    <dgm:pt modelId="{BA73C2A7-0C06-4B6E-A507-2FF0919D74D2}" type="sibTrans" cxnId="{408C232C-EE0D-4873-A171-C0F8EC589AA9}">
      <dgm:prSet/>
      <dgm:spPr/>
      <dgm:t>
        <a:bodyPr/>
        <a:lstStyle/>
        <a:p>
          <a:endParaRPr lang="en-US"/>
        </a:p>
      </dgm:t>
    </dgm:pt>
    <dgm:pt modelId="{0C5B702F-7FA6-AC49-96C1-8D7890AEDB02}" type="pres">
      <dgm:prSet presAssocID="{F3611738-8E62-8F48-AC01-319117E7BB0B}" presName="Name0" presStyleCnt="0">
        <dgm:presLayoutVars>
          <dgm:dir/>
          <dgm:animLvl val="lvl"/>
          <dgm:resizeHandles val="exact"/>
        </dgm:presLayoutVars>
      </dgm:prSet>
      <dgm:spPr/>
    </dgm:pt>
    <dgm:pt modelId="{28B66943-A51B-FC41-B84F-DCEFC60C9CF0}" type="pres">
      <dgm:prSet presAssocID="{D29A513B-303E-3D42-8D30-48AD0ED71B0E}" presName="composite" presStyleCnt="0"/>
      <dgm:spPr/>
    </dgm:pt>
    <dgm:pt modelId="{94613035-9DA8-8949-ACC4-52C163D93571}" type="pres">
      <dgm:prSet presAssocID="{D29A513B-303E-3D42-8D30-48AD0ED71B0E}" presName="parTx" presStyleLbl="alignNode1" presStyleIdx="0" presStyleCnt="3">
        <dgm:presLayoutVars>
          <dgm:chMax val="0"/>
          <dgm:chPref val="0"/>
          <dgm:bulletEnabled val="1"/>
        </dgm:presLayoutVars>
      </dgm:prSet>
      <dgm:spPr/>
    </dgm:pt>
    <dgm:pt modelId="{0DC68E7B-8902-8849-93EF-5EC09A7A8038}" type="pres">
      <dgm:prSet presAssocID="{D29A513B-303E-3D42-8D30-48AD0ED71B0E}" presName="desTx" presStyleLbl="alignAccFollowNode1" presStyleIdx="0" presStyleCnt="3">
        <dgm:presLayoutVars>
          <dgm:bulletEnabled val="1"/>
        </dgm:presLayoutVars>
      </dgm:prSet>
      <dgm:spPr/>
    </dgm:pt>
    <dgm:pt modelId="{3A9C74AF-09B1-5A43-930A-79C43CC30ECC}" type="pres">
      <dgm:prSet presAssocID="{FDCE397F-E8BF-C249-B69D-F4C026FF828F}" presName="space" presStyleCnt="0"/>
      <dgm:spPr/>
    </dgm:pt>
    <dgm:pt modelId="{30CE0FC2-B5BF-214C-B374-270A875F7D6D}" type="pres">
      <dgm:prSet presAssocID="{9D7CAE02-E126-DC48-AFBA-68097BFB5ADC}" presName="composite" presStyleCnt="0"/>
      <dgm:spPr/>
    </dgm:pt>
    <dgm:pt modelId="{013651CD-7C81-1043-9CCD-322175DD36AD}" type="pres">
      <dgm:prSet presAssocID="{9D7CAE02-E126-DC48-AFBA-68097BFB5ADC}" presName="parTx" presStyleLbl="alignNode1" presStyleIdx="1" presStyleCnt="3" custScaleX="112360">
        <dgm:presLayoutVars>
          <dgm:chMax val="0"/>
          <dgm:chPref val="0"/>
          <dgm:bulletEnabled val="1"/>
        </dgm:presLayoutVars>
      </dgm:prSet>
      <dgm:spPr/>
    </dgm:pt>
    <dgm:pt modelId="{18B6729E-D666-F84E-9258-AFA438AFD97B}" type="pres">
      <dgm:prSet presAssocID="{9D7CAE02-E126-DC48-AFBA-68097BFB5ADC}" presName="desTx" presStyleLbl="alignAccFollowNode1" presStyleIdx="1" presStyleCnt="3" custScaleX="112101">
        <dgm:presLayoutVars>
          <dgm:bulletEnabled val="1"/>
        </dgm:presLayoutVars>
      </dgm:prSet>
      <dgm:spPr/>
    </dgm:pt>
    <dgm:pt modelId="{E4DDC2ED-A961-DA41-A9BE-97D93053EA3A}" type="pres">
      <dgm:prSet presAssocID="{491F0847-509C-F44F-8730-F82C3EFFDFA6}" presName="space" presStyleCnt="0"/>
      <dgm:spPr/>
    </dgm:pt>
    <dgm:pt modelId="{4AD1C6F5-E698-9F4C-9C31-1665EFF36FB3}" type="pres">
      <dgm:prSet presAssocID="{BF9B9BA6-F1DA-F242-A06B-9BD19DFF067C}" presName="composite" presStyleCnt="0"/>
      <dgm:spPr/>
    </dgm:pt>
    <dgm:pt modelId="{5783542B-F542-0540-8944-F1D52A0F0BD5}" type="pres">
      <dgm:prSet presAssocID="{BF9B9BA6-F1DA-F242-A06B-9BD19DFF067C}" presName="parTx" presStyleLbl="alignNode1" presStyleIdx="2" presStyleCnt="3">
        <dgm:presLayoutVars>
          <dgm:chMax val="0"/>
          <dgm:chPref val="0"/>
          <dgm:bulletEnabled val="1"/>
        </dgm:presLayoutVars>
      </dgm:prSet>
      <dgm:spPr/>
    </dgm:pt>
    <dgm:pt modelId="{C1A4B20D-42B8-3447-B326-657999A40524}" type="pres">
      <dgm:prSet presAssocID="{BF9B9BA6-F1DA-F242-A06B-9BD19DFF067C}" presName="desTx" presStyleLbl="alignAccFollowNode1" presStyleIdx="2" presStyleCnt="3" custLinFactNeighborX="-154">
        <dgm:presLayoutVars>
          <dgm:bulletEnabled val="1"/>
        </dgm:presLayoutVars>
      </dgm:prSet>
      <dgm:spPr/>
    </dgm:pt>
  </dgm:ptLst>
  <dgm:cxnLst>
    <dgm:cxn modelId="{59504006-0122-47A0-BF03-F24D21CB4B93}" srcId="{BF9B9BA6-F1DA-F242-A06B-9BD19DFF067C}" destId="{A3673AE2-6C3C-42F2-A19B-36A0D5BBF81B}" srcOrd="3" destOrd="0" parTransId="{FC60C8BA-CB40-42F8-BE30-89B1D4186198}" sibTransId="{CD49106B-EA97-4E60-97F5-5558CF3EFFC6}"/>
    <dgm:cxn modelId="{4F6FA110-9D85-4EC4-BDFE-5FF6AC1D0A2F}" type="presOf" srcId="{045CE74F-D794-47D5-95D3-AAFBE554D3C4}" destId="{C1A4B20D-42B8-3447-B326-657999A40524}" srcOrd="0" destOrd="0" presId="urn:microsoft.com/office/officeart/2005/8/layout/hList1"/>
    <dgm:cxn modelId="{30681817-BEED-9746-948B-DB9713BB703D}" srcId="{F3611738-8E62-8F48-AC01-319117E7BB0B}" destId="{BF9B9BA6-F1DA-F242-A06B-9BD19DFF067C}" srcOrd="2" destOrd="0" parTransId="{A17C83B3-F851-274E-83E3-58786FE4F489}" sibTransId="{97AA4603-A2C3-924F-9D91-673D1D95C65F}"/>
    <dgm:cxn modelId="{898F0C1D-59E6-ED40-811C-B23084C669B1}" srcId="{9D7CAE02-E126-DC48-AFBA-68097BFB5ADC}" destId="{E43FEA02-DDA9-BA4C-AE02-0B4720799645}" srcOrd="4" destOrd="0" parTransId="{C407D13E-4886-BA4A-BC3C-4AA5BC830BD9}" sibTransId="{2D91515F-10EA-DA47-A528-957B0F8B04C4}"/>
    <dgm:cxn modelId="{7953A825-69DE-7E41-8DE2-AA7C695A6FDE}" srcId="{9D7CAE02-E126-DC48-AFBA-68097BFB5ADC}" destId="{373BEAC1-A7E4-4C48-9409-7C61F3ACBF46}" srcOrd="0" destOrd="0" parTransId="{F9921770-1C88-FF42-8FA8-41ADB6E6E64A}" sibTransId="{51CA6EF3-65A9-D34B-A336-16D7722EAC29}"/>
    <dgm:cxn modelId="{408C232C-EE0D-4873-A171-C0F8EC589AA9}" srcId="{BF9B9BA6-F1DA-F242-A06B-9BD19DFF067C}" destId="{201FAA2D-901A-416F-9CB6-830C58E1E933}" srcOrd="2" destOrd="0" parTransId="{8DE613FC-8D27-4ECB-BBB9-3DC60A90A9C2}" sibTransId="{BA73C2A7-0C06-4B6E-A507-2FF0919D74D2}"/>
    <dgm:cxn modelId="{5917673B-ED14-4D03-B5A9-3B97E749E336}" srcId="{9D7CAE02-E126-DC48-AFBA-68097BFB5ADC}" destId="{C13A0749-4003-4DA8-AE4B-D53E9ADE5FF6}" srcOrd="5" destOrd="0" parTransId="{D348FEC8-BA33-4CDA-9597-7E884FF811CB}" sibTransId="{BBDADABF-61F7-4C85-8164-999251F507FA}"/>
    <dgm:cxn modelId="{FB521241-60F5-5843-8A77-81BF0D9C8AB8}" type="presOf" srcId="{D29A513B-303E-3D42-8D30-48AD0ED71B0E}" destId="{94613035-9DA8-8949-ACC4-52C163D93571}" srcOrd="0" destOrd="0" presId="urn:microsoft.com/office/officeart/2005/8/layout/hList1"/>
    <dgm:cxn modelId="{9B170943-EC8C-554E-8244-EDDAC87A317F}" type="presOf" srcId="{E6F77E92-FE00-8340-8A6F-45B246531829}" destId="{0DC68E7B-8902-8849-93EF-5EC09A7A8038}" srcOrd="0" destOrd="0" presId="urn:microsoft.com/office/officeart/2005/8/layout/hList1"/>
    <dgm:cxn modelId="{CF411E43-7394-6847-9BF0-F7BEB8DE7F89}" srcId="{9D7CAE02-E126-DC48-AFBA-68097BFB5ADC}" destId="{BE1212DA-161A-7147-9A75-6815C0F3812C}" srcOrd="2" destOrd="0" parTransId="{A834600D-4BB7-5D47-B523-F9DFD930FFA3}" sibTransId="{18B7EBFA-56A9-A644-BBE7-A1CC392FBB3C}"/>
    <dgm:cxn modelId="{ADE7AD63-B158-4EA7-84C7-78F94761F736}" type="presOf" srcId="{48E40DB3-FF02-45EB-914C-C09B42E20616}" destId="{C1A4B20D-42B8-3447-B326-657999A40524}" srcOrd="0" destOrd="1" presId="urn:microsoft.com/office/officeart/2005/8/layout/hList1"/>
    <dgm:cxn modelId="{8E0F1C64-3680-244E-B49C-14BDD076BF2E}" srcId="{D29A513B-303E-3D42-8D30-48AD0ED71B0E}" destId="{E6F77E92-FE00-8340-8A6F-45B246531829}" srcOrd="0" destOrd="0" parTransId="{8A01B110-9202-3E4D-9CAF-B9115E81D363}" sibTransId="{21C31C27-2C80-0C45-AC15-0E652D3397A4}"/>
    <dgm:cxn modelId="{6079C045-B474-40CD-803E-2EED92FED8A2}" type="presOf" srcId="{C13A0749-4003-4DA8-AE4B-D53E9ADE5FF6}" destId="{18B6729E-D666-F84E-9258-AFA438AFD97B}" srcOrd="0" destOrd="5" presId="urn:microsoft.com/office/officeart/2005/8/layout/hList1"/>
    <dgm:cxn modelId="{815F494E-C0ED-3549-AD33-D4E3D1D5C333}" srcId="{F3611738-8E62-8F48-AC01-319117E7BB0B}" destId="{9D7CAE02-E126-DC48-AFBA-68097BFB5ADC}" srcOrd="1" destOrd="0" parTransId="{E1940876-2830-0643-A60B-81028C9B8897}" sibTransId="{491F0847-509C-F44F-8730-F82C3EFFDFA6}"/>
    <dgm:cxn modelId="{84F99C4E-F301-E849-A144-650022F65740}" type="presOf" srcId="{BF9B9BA6-F1DA-F242-A06B-9BD19DFF067C}" destId="{5783542B-F542-0540-8944-F1D52A0F0BD5}" srcOrd="0" destOrd="0" presId="urn:microsoft.com/office/officeart/2005/8/layout/hList1"/>
    <dgm:cxn modelId="{CEF24A72-1E9B-41DF-85BC-6E055F049926}" type="presOf" srcId="{2DE5192D-97E6-4015-B170-94CB3C5EE149}" destId="{18B6729E-D666-F84E-9258-AFA438AFD97B}" srcOrd="0" destOrd="3" presId="urn:microsoft.com/office/officeart/2005/8/layout/hList1"/>
    <dgm:cxn modelId="{0EA73076-44E6-BC4F-AA31-14B51D339388}" srcId="{9D7CAE02-E126-DC48-AFBA-68097BFB5ADC}" destId="{4B9D8039-75B3-F14D-B414-00BB8DCEB210}" srcOrd="6" destOrd="0" parTransId="{C0AEB702-4E0A-F441-847C-8B08F1AD7C0E}" sibTransId="{DE78791A-B6F5-524F-86A2-C4CF7D21EE7D}"/>
    <dgm:cxn modelId="{61935876-F557-414E-8B36-A60E4507BC7E}" type="presOf" srcId="{19642E28-3173-DB4D-92C3-0C1BE3CCDEE8}" destId="{0DC68E7B-8902-8849-93EF-5EC09A7A8038}" srcOrd="0" destOrd="1" presId="urn:microsoft.com/office/officeart/2005/8/layout/hList1"/>
    <dgm:cxn modelId="{67E74A8A-3D7E-044A-82F4-C12579A0E146}" srcId="{D29A513B-303E-3D42-8D30-48AD0ED71B0E}" destId="{19642E28-3173-DB4D-92C3-0C1BE3CCDEE8}" srcOrd="1" destOrd="0" parTransId="{3A28BB49-D735-AE4C-B46C-10F8960BCFF4}" sibTransId="{96C333B8-2198-0846-A61D-4139689A6F60}"/>
    <dgm:cxn modelId="{1FF9AE97-DA56-4D18-80AF-EBFAC46AECD3}" srcId="{BF9B9BA6-F1DA-F242-A06B-9BD19DFF067C}" destId="{045CE74F-D794-47D5-95D3-AAFBE554D3C4}" srcOrd="0" destOrd="0" parTransId="{B085B38D-E920-49BA-8939-60EA03717675}" sibTransId="{2C0EDD5B-95AD-4480-B959-FFED4B6C48A9}"/>
    <dgm:cxn modelId="{48EABD9B-405D-46D2-B0CB-F315EECD32AD}" type="presOf" srcId="{937534B7-354B-4D86-A407-BFEDA290A4A8}" destId="{18B6729E-D666-F84E-9258-AFA438AFD97B}" srcOrd="0" destOrd="1" presId="urn:microsoft.com/office/officeart/2005/8/layout/hList1"/>
    <dgm:cxn modelId="{F8D3DC9B-0106-47BD-B8C3-8C7443C408E3}" type="presOf" srcId="{A3673AE2-6C3C-42F2-A19B-36A0D5BBF81B}" destId="{C1A4B20D-42B8-3447-B326-657999A40524}" srcOrd="0" destOrd="3" presId="urn:microsoft.com/office/officeart/2005/8/layout/hList1"/>
    <dgm:cxn modelId="{77FFECA2-A957-46F5-81D8-E658D27C72F2}" srcId="{9D7CAE02-E126-DC48-AFBA-68097BFB5ADC}" destId="{2DE5192D-97E6-4015-B170-94CB3C5EE149}" srcOrd="3" destOrd="0" parTransId="{3EA3E705-E74E-4D17-9DB3-370498D06093}" sibTransId="{8C5BD743-B1BF-4BA5-85E1-48854FDA3D71}"/>
    <dgm:cxn modelId="{DB2D03BA-DCD3-4A8B-A075-11FB5B0FE192}" type="presOf" srcId="{201FAA2D-901A-416F-9CB6-830C58E1E933}" destId="{C1A4B20D-42B8-3447-B326-657999A40524}" srcOrd="0" destOrd="2" presId="urn:microsoft.com/office/officeart/2005/8/layout/hList1"/>
    <dgm:cxn modelId="{1C993DBB-F79B-6041-BCD0-E9BE369C5BE0}" srcId="{F3611738-8E62-8F48-AC01-319117E7BB0B}" destId="{D29A513B-303E-3D42-8D30-48AD0ED71B0E}" srcOrd="0" destOrd="0" parTransId="{658646B2-293F-9A46-A5AA-A1EC4D73D7E5}" sibTransId="{FDCE397F-E8BF-C249-B69D-F4C026FF828F}"/>
    <dgm:cxn modelId="{1BA86BBB-F748-B44A-9A6A-C65D56EA92ED}" type="presOf" srcId="{E43FEA02-DDA9-BA4C-AE02-0B4720799645}" destId="{18B6729E-D666-F84E-9258-AFA438AFD97B}" srcOrd="0" destOrd="4" presId="urn:microsoft.com/office/officeart/2005/8/layout/hList1"/>
    <dgm:cxn modelId="{7863EEC4-06BC-A045-AE34-310EE61B971B}" type="presOf" srcId="{4B9D8039-75B3-F14D-B414-00BB8DCEB210}" destId="{18B6729E-D666-F84E-9258-AFA438AFD97B}" srcOrd="0" destOrd="6" presId="urn:microsoft.com/office/officeart/2005/8/layout/hList1"/>
    <dgm:cxn modelId="{26A09ACA-6837-408D-8C31-B9440EB5BD17}" srcId="{BF9B9BA6-F1DA-F242-A06B-9BD19DFF067C}" destId="{48E40DB3-FF02-45EB-914C-C09B42E20616}" srcOrd="1" destOrd="0" parTransId="{363AF50C-7FC8-4095-B026-055D80E3A7E8}" sibTransId="{12CC4C06-4ADC-4845-8F10-67F617DF0DE3}"/>
    <dgm:cxn modelId="{F506C9CD-8480-1847-8282-20AAFEFCB104}" type="presOf" srcId="{BE1212DA-161A-7147-9A75-6815C0F3812C}" destId="{18B6729E-D666-F84E-9258-AFA438AFD97B}" srcOrd="0" destOrd="2" presId="urn:microsoft.com/office/officeart/2005/8/layout/hList1"/>
    <dgm:cxn modelId="{5BDCD7CE-8010-49A0-AD58-C11DB5290F54}" srcId="{9D7CAE02-E126-DC48-AFBA-68097BFB5ADC}" destId="{937534B7-354B-4D86-A407-BFEDA290A4A8}" srcOrd="1" destOrd="0" parTransId="{8E0BE5B8-57B3-4871-BFB9-6259FD055C22}" sibTransId="{A48D85DB-A689-44A9-BF59-BA3DA1E12763}"/>
    <dgm:cxn modelId="{E8414AD4-A51A-5E4C-ADA1-538E57EABC0F}" type="presOf" srcId="{9D7CAE02-E126-DC48-AFBA-68097BFB5ADC}" destId="{013651CD-7C81-1043-9CCD-322175DD36AD}" srcOrd="0" destOrd="0" presId="urn:microsoft.com/office/officeart/2005/8/layout/hList1"/>
    <dgm:cxn modelId="{9A569BDA-FBD3-EA41-845A-830B350C572D}" type="presOf" srcId="{F3611738-8E62-8F48-AC01-319117E7BB0B}" destId="{0C5B702F-7FA6-AC49-96C1-8D7890AEDB02}" srcOrd="0" destOrd="0" presId="urn:microsoft.com/office/officeart/2005/8/layout/hList1"/>
    <dgm:cxn modelId="{1F0D0AFD-9E14-1C42-AABD-234EB3B94E0D}" type="presOf" srcId="{373BEAC1-A7E4-4C48-9409-7C61F3ACBF46}" destId="{18B6729E-D666-F84E-9258-AFA438AFD97B}" srcOrd="0" destOrd="0" presId="urn:microsoft.com/office/officeart/2005/8/layout/hList1"/>
    <dgm:cxn modelId="{B26354F4-D5EA-DA4A-8F43-78863FE946F3}" type="presParOf" srcId="{0C5B702F-7FA6-AC49-96C1-8D7890AEDB02}" destId="{28B66943-A51B-FC41-B84F-DCEFC60C9CF0}" srcOrd="0" destOrd="0" presId="urn:microsoft.com/office/officeart/2005/8/layout/hList1"/>
    <dgm:cxn modelId="{EE7F5EB7-C13F-554E-86F5-F3207BA10E64}" type="presParOf" srcId="{28B66943-A51B-FC41-B84F-DCEFC60C9CF0}" destId="{94613035-9DA8-8949-ACC4-52C163D93571}" srcOrd="0" destOrd="0" presId="urn:microsoft.com/office/officeart/2005/8/layout/hList1"/>
    <dgm:cxn modelId="{6D8287CB-FD0F-074B-B762-7EDEDC5674F2}" type="presParOf" srcId="{28B66943-A51B-FC41-B84F-DCEFC60C9CF0}" destId="{0DC68E7B-8902-8849-93EF-5EC09A7A8038}" srcOrd="1" destOrd="0" presId="urn:microsoft.com/office/officeart/2005/8/layout/hList1"/>
    <dgm:cxn modelId="{3826C267-114B-0D4A-ACE7-2C2B637EA440}" type="presParOf" srcId="{0C5B702F-7FA6-AC49-96C1-8D7890AEDB02}" destId="{3A9C74AF-09B1-5A43-930A-79C43CC30ECC}" srcOrd="1" destOrd="0" presId="urn:microsoft.com/office/officeart/2005/8/layout/hList1"/>
    <dgm:cxn modelId="{4589CE6F-E609-F942-B4A6-61FDCB09B144}" type="presParOf" srcId="{0C5B702F-7FA6-AC49-96C1-8D7890AEDB02}" destId="{30CE0FC2-B5BF-214C-B374-270A875F7D6D}" srcOrd="2" destOrd="0" presId="urn:microsoft.com/office/officeart/2005/8/layout/hList1"/>
    <dgm:cxn modelId="{BDA35B07-B680-EE46-8126-87393BA6CB81}" type="presParOf" srcId="{30CE0FC2-B5BF-214C-B374-270A875F7D6D}" destId="{013651CD-7C81-1043-9CCD-322175DD36AD}" srcOrd="0" destOrd="0" presId="urn:microsoft.com/office/officeart/2005/8/layout/hList1"/>
    <dgm:cxn modelId="{BC10F0FB-FF69-0E4E-BA7E-5988764FA3DE}" type="presParOf" srcId="{30CE0FC2-B5BF-214C-B374-270A875F7D6D}" destId="{18B6729E-D666-F84E-9258-AFA438AFD97B}" srcOrd="1" destOrd="0" presId="urn:microsoft.com/office/officeart/2005/8/layout/hList1"/>
    <dgm:cxn modelId="{33EEA32F-61BB-DD4E-B798-0BAAE927FC37}" type="presParOf" srcId="{0C5B702F-7FA6-AC49-96C1-8D7890AEDB02}" destId="{E4DDC2ED-A961-DA41-A9BE-97D93053EA3A}" srcOrd="3" destOrd="0" presId="urn:microsoft.com/office/officeart/2005/8/layout/hList1"/>
    <dgm:cxn modelId="{10495BC7-91D9-FB41-9416-788515898A79}" type="presParOf" srcId="{0C5B702F-7FA6-AC49-96C1-8D7890AEDB02}" destId="{4AD1C6F5-E698-9F4C-9C31-1665EFF36FB3}" srcOrd="4" destOrd="0" presId="urn:microsoft.com/office/officeart/2005/8/layout/hList1"/>
    <dgm:cxn modelId="{B8A551DA-5619-6543-9AE7-F56B68F80C99}" type="presParOf" srcId="{4AD1C6F5-E698-9F4C-9C31-1665EFF36FB3}" destId="{5783542B-F542-0540-8944-F1D52A0F0BD5}" srcOrd="0" destOrd="0" presId="urn:microsoft.com/office/officeart/2005/8/layout/hList1"/>
    <dgm:cxn modelId="{247BB0A5-323D-8C4D-AAFF-718AA7A33AFE}" type="presParOf" srcId="{4AD1C6F5-E698-9F4C-9C31-1665EFF36FB3}" destId="{C1A4B20D-42B8-3447-B326-657999A405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EE5E1-30FA-8B4A-BA8A-0D98C4A871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EA3BF58-DF6D-6840-AA5A-8C29F7AEE224}">
      <dgm:prSet/>
      <dgm:spPr>
        <a:solidFill>
          <a:srgbClr val="006296"/>
        </a:solidFill>
        <a:ln>
          <a:noFill/>
        </a:ln>
      </dgm:spPr>
      <dgm:t>
        <a:bodyPr/>
        <a:lstStyle/>
        <a:p>
          <a:r>
            <a:rPr lang="en-AU" dirty="0"/>
            <a:t>Increased workload</a:t>
          </a:r>
        </a:p>
      </dgm:t>
    </dgm:pt>
    <dgm:pt modelId="{8FC7BDAE-3EE9-AE45-804C-08A8E1F79BD1}" type="parTrans" cxnId="{F9F8B2E3-EBAD-0C4C-85CE-C7E817A36A3F}">
      <dgm:prSet/>
      <dgm:spPr/>
      <dgm:t>
        <a:bodyPr/>
        <a:lstStyle/>
        <a:p>
          <a:endParaRPr lang="en-GB"/>
        </a:p>
      </dgm:t>
    </dgm:pt>
    <dgm:pt modelId="{B2A6F216-91EB-A946-8EB9-74708E8A9EAD}" type="sibTrans" cxnId="{F9F8B2E3-EBAD-0C4C-85CE-C7E817A36A3F}">
      <dgm:prSet/>
      <dgm:spPr/>
      <dgm:t>
        <a:bodyPr/>
        <a:lstStyle/>
        <a:p>
          <a:endParaRPr lang="en-GB"/>
        </a:p>
      </dgm:t>
    </dgm:pt>
    <dgm:pt modelId="{1AD07171-0BEC-E74A-8EDD-5C27E5516DEF}">
      <dgm:prSet/>
      <dgm:spPr/>
      <dgm:t>
        <a:bodyPr/>
        <a:lstStyle/>
        <a:p>
          <a:r>
            <a:rPr lang="en-GB" dirty="0"/>
            <a:t>It isn’t unusual for managers to work 70–80 hours per week, and some work even longer hours.
A manager’s job always starts before a shift and ends hours after the shift is over.</a:t>
          </a:r>
          <a:endParaRPr lang="en-AU" dirty="0"/>
        </a:p>
      </dgm:t>
    </dgm:pt>
    <dgm:pt modelId="{AD9B4330-4781-5B47-9D2C-D58E73AD4DF7}" type="parTrans" cxnId="{1B9B762E-9E5E-A34F-9E32-08E7A2BF6364}">
      <dgm:prSet/>
      <dgm:spPr/>
      <dgm:t>
        <a:bodyPr/>
        <a:lstStyle/>
        <a:p>
          <a:endParaRPr lang="en-GB"/>
        </a:p>
      </dgm:t>
    </dgm:pt>
    <dgm:pt modelId="{C20FD521-ED93-194A-AA79-F9DDF9623794}" type="sibTrans" cxnId="{1B9B762E-9E5E-A34F-9E32-08E7A2BF6364}">
      <dgm:prSet/>
      <dgm:spPr/>
      <dgm:t>
        <a:bodyPr/>
        <a:lstStyle/>
        <a:p>
          <a:endParaRPr lang="en-GB"/>
        </a:p>
      </dgm:t>
    </dgm:pt>
    <dgm:pt modelId="{089DB63B-ABB5-7C4F-8762-BB0570E08E5F}">
      <dgm:prSet/>
      <dgm:spPr>
        <a:solidFill>
          <a:srgbClr val="A93E62"/>
        </a:solidFill>
        <a:ln>
          <a:noFill/>
        </a:ln>
      </dgm:spPr>
      <dgm:t>
        <a:bodyPr/>
        <a:lstStyle/>
        <a:p>
          <a:r>
            <a:rPr lang="en-AU" dirty="0"/>
            <a:t>Challenge of supervising former peers</a:t>
          </a:r>
        </a:p>
      </dgm:t>
    </dgm:pt>
    <dgm:pt modelId="{942EB1F6-9DFF-0742-B322-49C973936420}" type="parTrans" cxnId="{D8D531FD-6E74-994F-80C1-709ACBC4C804}">
      <dgm:prSet/>
      <dgm:spPr/>
      <dgm:t>
        <a:bodyPr/>
        <a:lstStyle/>
        <a:p>
          <a:endParaRPr lang="en-GB"/>
        </a:p>
      </dgm:t>
    </dgm:pt>
    <dgm:pt modelId="{37FE4E44-A6D4-4244-AFCC-4CE82F712DAE}" type="sibTrans" cxnId="{D8D531FD-6E74-994F-80C1-709ACBC4C804}">
      <dgm:prSet/>
      <dgm:spPr/>
      <dgm:t>
        <a:bodyPr/>
        <a:lstStyle/>
        <a:p>
          <a:endParaRPr lang="en-GB"/>
        </a:p>
      </dgm:t>
    </dgm:pt>
    <dgm:pt modelId="{65C41357-CF20-5042-B9C5-B525C40934C5}">
      <dgm:prSet/>
      <dgm:spPr/>
      <dgm:t>
        <a:bodyPr/>
        <a:lstStyle/>
        <a:p>
          <a:r>
            <a:rPr lang="en-GB" b="0" dirty="0"/>
            <a:t>The transition from a peer-to-peer relationship to a manager-to-subordinate one is challenging and stressful.
Some new managers try too hard to remain ‘one of the gang’ while others assert their authority too harshly.</a:t>
          </a:r>
          <a:endParaRPr lang="en-AU" dirty="0"/>
        </a:p>
      </dgm:t>
    </dgm:pt>
    <dgm:pt modelId="{D6B7B73B-77AA-9242-B9E5-6282AC8A8E6A}" type="parTrans" cxnId="{D250916E-CEB1-FB45-9E18-59F2DAE2DF09}">
      <dgm:prSet/>
      <dgm:spPr/>
      <dgm:t>
        <a:bodyPr/>
        <a:lstStyle/>
        <a:p>
          <a:endParaRPr lang="en-GB"/>
        </a:p>
      </dgm:t>
    </dgm:pt>
    <dgm:pt modelId="{6DA4E667-5FA7-0E44-8AB5-592CB5B0EF8B}" type="sibTrans" cxnId="{D250916E-CEB1-FB45-9E18-59F2DAE2DF09}">
      <dgm:prSet/>
      <dgm:spPr/>
      <dgm:t>
        <a:bodyPr/>
        <a:lstStyle/>
        <a:p>
          <a:endParaRPr lang="en-GB"/>
        </a:p>
      </dgm:t>
    </dgm:pt>
    <dgm:pt modelId="{8171F9B3-D337-2A48-95F4-52FF60063296}">
      <dgm:prSet/>
      <dgm:spPr>
        <a:solidFill>
          <a:srgbClr val="4B5085"/>
        </a:solidFill>
        <a:ln>
          <a:noFill/>
        </a:ln>
      </dgm:spPr>
      <dgm:t>
        <a:bodyPr/>
        <a:lstStyle/>
        <a:p>
          <a:r>
            <a:rPr lang="en-AU" dirty="0"/>
            <a:t>Responsibility for other people</a:t>
          </a:r>
        </a:p>
      </dgm:t>
    </dgm:pt>
    <dgm:pt modelId="{400B2F5E-EAAB-BC4A-9BE8-250018D39125}" type="parTrans" cxnId="{F8F1DC80-5690-8C4A-8186-082A76365AD8}">
      <dgm:prSet/>
      <dgm:spPr/>
      <dgm:t>
        <a:bodyPr/>
        <a:lstStyle/>
        <a:p>
          <a:endParaRPr lang="en-GB"/>
        </a:p>
      </dgm:t>
    </dgm:pt>
    <dgm:pt modelId="{E0FA825D-B72F-F841-AD2A-34F84AA3C6D5}" type="sibTrans" cxnId="{F8F1DC80-5690-8C4A-8186-082A76365AD8}">
      <dgm:prSet/>
      <dgm:spPr/>
      <dgm:t>
        <a:bodyPr/>
        <a:lstStyle/>
        <a:p>
          <a:endParaRPr lang="en-GB"/>
        </a:p>
      </dgm:t>
    </dgm:pt>
    <dgm:pt modelId="{5089E236-02C1-1A44-A846-7F5C42C32091}">
      <dgm:prSet/>
      <dgm:spPr/>
      <dgm:t>
        <a:bodyPr/>
        <a:lstStyle/>
        <a:p>
          <a:r>
            <a:rPr lang="en-GB" dirty="0"/>
            <a:t>New managers are often astonished at the amount of time it takes to handle employees’ problems, in addition to their responsibilities of hiring, supervising and disciplining others.</a:t>
          </a:r>
          <a:endParaRPr lang="en-AU" dirty="0"/>
        </a:p>
      </dgm:t>
    </dgm:pt>
    <dgm:pt modelId="{1FC97B09-11D0-7E45-8CB2-1CA56012535C}" type="parTrans" cxnId="{5935F13A-B714-4146-90C5-1CDC925E64B3}">
      <dgm:prSet/>
      <dgm:spPr/>
      <dgm:t>
        <a:bodyPr/>
        <a:lstStyle/>
        <a:p>
          <a:endParaRPr lang="en-GB"/>
        </a:p>
      </dgm:t>
    </dgm:pt>
    <dgm:pt modelId="{5D00E4BF-391C-594B-A539-D9DD213E5CE0}" type="sibTrans" cxnId="{5935F13A-B714-4146-90C5-1CDC925E64B3}">
      <dgm:prSet/>
      <dgm:spPr/>
      <dgm:t>
        <a:bodyPr/>
        <a:lstStyle/>
        <a:p>
          <a:endParaRPr lang="en-GB"/>
        </a:p>
      </dgm:t>
    </dgm:pt>
    <dgm:pt modelId="{11571379-F1CF-EA44-B665-07077ECFC31B}">
      <dgm:prSet/>
      <dgm:spPr>
        <a:solidFill>
          <a:srgbClr val="007B82"/>
        </a:solidFill>
        <a:ln>
          <a:noFill/>
        </a:ln>
      </dgm:spPr>
      <dgm:t>
        <a:bodyPr/>
        <a:lstStyle/>
        <a:p>
          <a:r>
            <a:rPr lang="en-AU" dirty="0"/>
            <a:t>Being caught in the middle</a:t>
          </a:r>
        </a:p>
      </dgm:t>
    </dgm:pt>
    <dgm:pt modelId="{F0D7EBBD-1F66-4349-B691-03F12A38F453}" type="parTrans" cxnId="{AE261BEE-A6ED-F947-82D5-77C41D7038D3}">
      <dgm:prSet/>
      <dgm:spPr/>
      <dgm:t>
        <a:bodyPr/>
        <a:lstStyle/>
        <a:p>
          <a:endParaRPr lang="en-GB"/>
        </a:p>
      </dgm:t>
    </dgm:pt>
    <dgm:pt modelId="{4E21F55D-E7FC-B94E-9024-E1DFCE952643}" type="sibTrans" cxnId="{AE261BEE-A6ED-F947-82D5-77C41D7038D3}">
      <dgm:prSet/>
      <dgm:spPr/>
      <dgm:t>
        <a:bodyPr/>
        <a:lstStyle/>
        <a:p>
          <a:endParaRPr lang="en-GB"/>
        </a:p>
      </dgm:t>
    </dgm:pt>
    <dgm:pt modelId="{ED9337DD-B66E-E644-9B3D-D2A675B99B03}">
      <dgm:prSet/>
      <dgm:spPr/>
      <dgm:t>
        <a:bodyPr/>
        <a:lstStyle/>
        <a:p>
          <a:r>
            <a:rPr lang="en-GB" dirty="0"/>
            <a:t>Managers find themselves acting as a backstop, caught between upper management and the workforce.
One key to being happy as a manager may be carefully evaluating whether you can answer yes to the question, ‘Do I really want to be a manager?’</a:t>
          </a:r>
          <a:endParaRPr lang="en-AU" dirty="0"/>
        </a:p>
      </dgm:t>
    </dgm:pt>
    <dgm:pt modelId="{56C398A7-C29D-4B41-9383-B3A7A4425851}" type="parTrans" cxnId="{7A87D7D8-267E-2647-912C-4F77F10EFD00}">
      <dgm:prSet/>
      <dgm:spPr/>
      <dgm:t>
        <a:bodyPr/>
        <a:lstStyle/>
        <a:p>
          <a:endParaRPr lang="en-GB"/>
        </a:p>
      </dgm:t>
    </dgm:pt>
    <dgm:pt modelId="{AAB2B875-C0F8-BE46-89E7-2EA8B5D06E4A}" type="sibTrans" cxnId="{7A87D7D8-267E-2647-912C-4F77F10EFD00}">
      <dgm:prSet/>
      <dgm:spPr/>
      <dgm:t>
        <a:bodyPr/>
        <a:lstStyle/>
        <a:p>
          <a:endParaRPr lang="en-GB"/>
        </a:p>
      </dgm:t>
    </dgm:pt>
    <dgm:pt modelId="{3E616A90-DF7B-F046-A2CA-28A3BBAEFCB4}" type="pres">
      <dgm:prSet presAssocID="{D01EE5E1-30FA-8B4A-BA8A-0D98C4A87180}" presName="Name0" presStyleCnt="0">
        <dgm:presLayoutVars>
          <dgm:dir/>
          <dgm:animLvl val="lvl"/>
          <dgm:resizeHandles val="exact"/>
        </dgm:presLayoutVars>
      </dgm:prSet>
      <dgm:spPr/>
    </dgm:pt>
    <dgm:pt modelId="{0AB9FD66-28EF-7543-9FB9-5E822FD3D496}" type="pres">
      <dgm:prSet presAssocID="{9EA3BF58-DF6D-6840-AA5A-8C29F7AEE224}" presName="composite" presStyleCnt="0"/>
      <dgm:spPr/>
    </dgm:pt>
    <dgm:pt modelId="{A63FFAA7-CC80-C64D-94BF-3015468E3371}" type="pres">
      <dgm:prSet presAssocID="{9EA3BF58-DF6D-6840-AA5A-8C29F7AEE224}" presName="parTx" presStyleLbl="alignNode1" presStyleIdx="0" presStyleCnt="4">
        <dgm:presLayoutVars>
          <dgm:chMax val="0"/>
          <dgm:chPref val="0"/>
          <dgm:bulletEnabled val="1"/>
        </dgm:presLayoutVars>
      </dgm:prSet>
      <dgm:spPr/>
    </dgm:pt>
    <dgm:pt modelId="{DC1935A1-A38A-DF41-B285-A881E89321E5}" type="pres">
      <dgm:prSet presAssocID="{9EA3BF58-DF6D-6840-AA5A-8C29F7AEE224}" presName="desTx" presStyleLbl="alignAccFollowNode1" presStyleIdx="0" presStyleCnt="4">
        <dgm:presLayoutVars>
          <dgm:bulletEnabled val="1"/>
        </dgm:presLayoutVars>
      </dgm:prSet>
      <dgm:spPr/>
    </dgm:pt>
    <dgm:pt modelId="{50E46CF5-4DBB-8243-8BC7-656AB70BD6FC}" type="pres">
      <dgm:prSet presAssocID="{B2A6F216-91EB-A946-8EB9-74708E8A9EAD}" presName="space" presStyleCnt="0"/>
      <dgm:spPr/>
    </dgm:pt>
    <dgm:pt modelId="{F9836F74-8935-614F-8921-D5FF5B11D909}" type="pres">
      <dgm:prSet presAssocID="{089DB63B-ABB5-7C4F-8762-BB0570E08E5F}" presName="composite" presStyleCnt="0"/>
      <dgm:spPr/>
    </dgm:pt>
    <dgm:pt modelId="{A4A96C72-3F16-E34F-9818-A7CD904F9348}" type="pres">
      <dgm:prSet presAssocID="{089DB63B-ABB5-7C4F-8762-BB0570E08E5F}" presName="parTx" presStyleLbl="alignNode1" presStyleIdx="1" presStyleCnt="4">
        <dgm:presLayoutVars>
          <dgm:chMax val="0"/>
          <dgm:chPref val="0"/>
          <dgm:bulletEnabled val="1"/>
        </dgm:presLayoutVars>
      </dgm:prSet>
      <dgm:spPr/>
    </dgm:pt>
    <dgm:pt modelId="{A5995C9C-A560-BC43-8372-B733975E3532}" type="pres">
      <dgm:prSet presAssocID="{089DB63B-ABB5-7C4F-8762-BB0570E08E5F}" presName="desTx" presStyleLbl="alignAccFollowNode1" presStyleIdx="1" presStyleCnt="4">
        <dgm:presLayoutVars>
          <dgm:bulletEnabled val="1"/>
        </dgm:presLayoutVars>
      </dgm:prSet>
      <dgm:spPr/>
    </dgm:pt>
    <dgm:pt modelId="{D40716AC-5E30-9140-831E-93E8BA4D45FB}" type="pres">
      <dgm:prSet presAssocID="{37FE4E44-A6D4-4244-AFCC-4CE82F712DAE}" presName="space" presStyleCnt="0"/>
      <dgm:spPr/>
    </dgm:pt>
    <dgm:pt modelId="{76A70A0D-9CC3-B14A-9F1D-36582F6378D8}" type="pres">
      <dgm:prSet presAssocID="{8171F9B3-D337-2A48-95F4-52FF60063296}" presName="composite" presStyleCnt="0"/>
      <dgm:spPr/>
    </dgm:pt>
    <dgm:pt modelId="{C34B8DA8-9783-114C-9566-C4745FB4901E}" type="pres">
      <dgm:prSet presAssocID="{8171F9B3-D337-2A48-95F4-52FF60063296}" presName="parTx" presStyleLbl="alignNode1" presStyleIdx="2" presStyleCnt="4">
        <dgm:presLayoutVars>
          <dgm:chMax val="0"/>
          <dgm:chPref val="0"/>
          <dgm:bulletEnabled val="1"/>
        </dgm:presLayoutVars>
      </dgm:prSet>
      <dgm:spPr/>
    </dgm:pt>
    <dgm:pt modelId="{0FA5AB7E-E02C-2548-9C7C-879B50CBE6B3}" type="pres">
      <dgm:prSet presAssocID="{8171F9B3-D337-2A48-95F4-52FF60063296}" presName="desTx" presStyleLbl="alignAccFollowNode1" presStyleIdx="2" presStyleCnt="4">
        <dgm:presLayoutVars>
          <dgm:bulletEnabled val="1"/>
        </dgm:presLayoutVars>
      </dgm:prSet>
      <dgm:spPr/>
    </dgm:pt>
    <dgm:pt modelId="{0BDF58DE-FFC2-C14A-8525-89925687A956}" type="pres">
      <dgm:prSet presAssocID="{E0FA825D-B72F-F841-AD2A-34F84AA3C6D5}" presName="space" presStyleCnt="0"/>
      <dgm:spPr/>
    </dgm:pt>
    <dgm:pt modelId="{678E9104-243B-2645-874C-5ACB45255395}" type="pres">
      <dgm:prSet presAssocID="{11571379-F1CF-EA44-B665-07077ECFC31B}" presName="composite" presStyleCnt="0"/>
      <dgm:spPr/>
    </dgm:pt>
    <dgm:pt modelId="{E191E5DC-5D1B-AD46-A5FD-F021019F3C8B}" type="pres">
      <dgm:prSet presAssocID="{11571379-F1CF-EA44-B665-07077ECFC31B}" presName="parTx" presStyleLbl="alignNode1" presStyleIdx="3" presStyleCnt="4">
        <dgm:presLayoutVars>
          <dgm:chMax val="0"/>
          <dgm:chPref val="0"/>
          <dgm:bulletEnabled val="1"/>
        </dgm:presLayoutVars>
      </dgm:prSet>
      <dgm:spPr/>
    </dgm:pt>
    <dgm:pt modelId="{61C715A7-D404-854A-859F-96147E61D0FF}" type="pres">
      <dgm:prSet presAssocID="{11571379-F1CF-EA44-B665-07077ECFC31B}" presName="desTx" presStyleLbl="alignAccFollowNode1" presStyleIdx="3" presStyleCnt="4">
        <dgm:presLayoutVars>
          <dgm:bulletEnabled val="1"/>
        </dgm:presLayoutVars>
      </dgm:prSet>
      <dgm:spPr/>
    </dgm:pt>
  </dgm:ptLst>
  <dgm:cxnLst>
    <dgm:cxn modelId="{1B9B762E-9E5E-A34F-9E32-08E7A2BF6364}" srcId="{9EA3BF58-DF6D-6840-AA5A-8C29F7AEE224}" destId="{1AD07171-0BEC-E74A-8EDD-5C27E5516DEF}" srcOrd="0" destOrd="0" parTransId="{AD9B4330-4781-5B47-9D2C-D58E73AD4DF7}" sibTransId="{C20FD521-ED93-194A-AA79-F9DDF9623794}"/>
    <dgm:cxn modelId="{5935F13A-B714-4146-90C5-1CDC925E64B3}" srcId="{8171F9B3-D337-2A48-95F4-52FF60063296}" destId="{5089E236-02C1-1A44-A846-7F5C42C32091}" srcOrd="0" destOrd="0" parTransId="{1FC97B09-11D0-7E45-8CB2-1CA56012535C}" sibTransId="{5D00E4BF-391C-594B-A539-D9DD213E5CE0}"/>
    <dgm:cxn modelId="{3739A53D-D9F7-6145-B88A-31DFCF76DE91}" type="presOf" srcId="{8171F9B3-D337-2A48-95F4-52FF60063296}" destId="{C34B8DA8-9783-114C-9566-C4745FB4901E}" srcOrd="0" destOrd="0" presId="urn:microsoft.com/office/officeart/2005/8/layout/hList1"/>
    <dgm:cxn modelId="{9D908D43-E24F-A344-9648-CD227706E34A}" type="presOf" srcId="{5089E236-02C1-1A44-A846-7F5C42C32091}" destId="{0FA5AB7E-E02C-2548-9C7C-879B50CBE6B3}" srcOrd="0" destOrd="0" presId="urn:microsoft.com/office/officeart/2005/8/layout/hList1"/>
    <dgm:cxn modelId="{D250916E-CEB1-FB45-9E18-59F2DAE2DF09}" srcId="{089DB63B-ABB5-7C4F-8762-BB0570E08E5F}" destId="{65C41357-CF20-5042-B9C5-B525C40934C5}" srcOrd="0" destOrd="0" parTransId="{D6B7B73B-77AA-9242-B9E5-6282AC8A8E6A}" sibTransId="{6DA4E667-5FA7-0E44-8AB5-592CB5B0EF8B}"/>
    <dgm:cxn modelId="{89EBF174-4A4C-4440-8348-E7DEC481C681}" type="presOf" srcId="{65C41357-CF20-5042-B9C5-B525C40934C5}" destId="{A5995C9C-A560-BC43-8372-B733975E3532}" srcOrd="0" destOrd="0" presId="urn:microsoft.com/office/officeart/2005/8/layout/hList1"/>
    <dgm:cxn modelId="{F8F1DC80-5690-8C4A-8186-082A76365AD8}" srcId="{D01EE5E1-30FA-8B4A-BA8A-0D98C4A87180}" destId="{8171F9B3-D337-2A48-95F4-52FF60063296}" srcOrd="2" destOrd="0" parTransId="{400B2F5E-EAAB-BC4A-9BE8-250018D39125}" sibTransId="{E0FA825D-B72F-F841-AD2A-34F84AA3C6D5}"/>
    <dgm:cxn modelId="{71FB588A-3C5D-2046-865C-EF830E8D8BF4}" type="presOf" srcId="{11571379-F1CF-EA44-B665-07077ECFC31B}" destId="{E191E5DC-5D1B-AD46-A5FD-F021019F3C8B}" srcOrd="0" destOrd="0" presId="urn:microsoft.com/office/officeart/2005/8/layout/hList1"/>
    <dgm:cxn modelId="{98558A8E-7862-4F40-9F93-B4F22A5210BB}" type="presOf" srcId="{D01EE5E1-30FA-8B4A-BA8A-0D98C4A87180}" destId="{3E616A90-DF7B-F046-A2CA-28A3BBAEFCB4}" srcOrd="0" destOrd="0" presId="urn:microsoft.com/office/officeart/2005/8/layout/hList1"/>
    <dgm:cxn modelId="{A538F28F-786E-9B4F-8EDE-7867E4EBFF21}" type="presOf" srcId="{9EA3BF58-DF6D-6840-AA5A-8C29F7AEE224}" destId="{A63FFAA7-CC80-C64D-94BF-3015468E3371}" srcOrd="0" destOrd="0" presId="urn:microsoft.com/office/officeart/2005/8/layout/hList1"/>
    <dgm:cxn modelId="{9042CECC-4C16-7245-BBF2-ABD156596B4F}" type="presOf" srcId="{ED9337DD-B66E-E644-9B3D-D2A675B99B03}" destId="{61C715A7-D404-854A-859F-96147E61D0FF}" srcOrd="0" destOrd="0" presId="urn:microsoft.com/office/officeart/2005/8/layout/hList1"/>
    <dgm:cxn modelId="{7A87D7D8-267E-2647-912C-4F77F10EFD00}" srcId="{11571379-F1CF-EA44-B665-07077ECFC31B}" destId="{ED9337DD-B66E-E644-9B3D-D2A675B99B03}" srcOrd="0" destOrd="0" parTransId="{56C398A7-C29D-4B41-9383-B3A7A4425851}" sibTransId="{AAB2B875-C0F8-BE46-89E7-2EA8B5D06E4A}"/>
    <dgm:cxn modelId="{04103FE3-3518-5447-8707-60B53186D78A}" type="presOf" srcId="{1AD07171-0BEC-E74A-8EDD-5C27E5516DEF}" destId="{DC1935A1-A38A-DF41-B285-A881E89321E5}" srcOrd="0" destOrd="0" presId="urn:microsoft.com/office/officeart/2005/8/layout/hList1"/>
    <dgm:cxn modelId="{F9F8B2E3-EBAD-0C4C-85CE-C7E817A36A3F}" srcId="{D01EE5E1-30FA-8B4A-BA8A-0D98C4A87180}" destId="{9EA3BF58-DF6D-6840-AA5A-8C29F7AEE224}" srcOrd="0" destOrd="0" parTransId="{8FC7BDAE-3EE9-AE45-804C-08A8E1F79BD1}" sibTransId="{B2A6F216-91EB-A946-8EB9-74708E8A9EAD}"/>
    <dgm:cxn modelId="{AE261BEE-A6ED-F947-82D5-77C41D7038D3}" srcId="{D01EE5E1-30FA-8B4A-BA8A-0D98C4A87180}" destId="{11571379-F1CF-EA44-B665-07077ECFC31B}" srcOrd="3" destOrd="0" parTransId="{F0D7EBBD-1F66-4349-B691-03F12A38F453}" sibTransId="{4E21F55D-E7FC-B94E-9024-E1DFCE952643}"/>
    <dgm:cxn modelId="{47926AF2-5AB4-FD49-A7BC-C7B4B0270BCB}" type="presOf" srcId="{089DB63B-ABB5-7C4F-8762-BB0570E08E5F}" destId="{A4A96C72-3F16-E34F-9818-A7CD904F9348}" srcOrd="0" destOrd="0" presId="urn:microsoft.com/office/officeart/2005/8/layout/hList1"/>
    <dgm:cxn modelId="{D8D531FD-6E74-994F-80C1-709ACBC4C804}" srcId="{D01EE5E1-30FA-8B4A-BA8A-0D98C4A87180}" destId="{089DB63B-ABB5-7C4F-8762-BB0570E08E5F}" srcOrd="1" destOrd="0" parTransId="{942EB1F6-9DFF-0742-B322-49C973936420}" sibTransId="{37FE4E44-A6D4-4244-AFCC-4CE82F712DAE}"/>
    <dgm:cxn modelId="{5E6122CA-A854-9647-9F4C-6918D3D9086D}" type="presParOf" srcId="{3E616A90-DF7B-F046-A2CA-28A3BBAEFCB4}" destId="{0AB9FD66-28EF-7543-9FB9-5E822FD3D496}" srcOrd="0" destOrd="0" presId="urn:microsoft.com/office/officeart/2005/8/layout/hList1"/>
    <dgm:cxn modelId="{506E24CF-87CB-7842-83A2-CB208591B4D4}" type="presParOf" srcId="{0AB9FD66-28EF-7543-9FB9-5E822FD3D496}" destId="{A63FFAA7-CC80-C64D-94BF-3015468E3371}" srcOrd="0" destOrd="0" presId="urn:microsoft.com/office/officeart/2005/8/layout/hList1"/>
    <dgm:cxn modelId="{17F44C99-8060-B147-B581-FD9BE3BD1FEB}" type="presParOf" srcId="{0AB9FD66-28EF-7543-9FB9-5E822FD3D496}" destId="{DC1935A1-A38A-DF41-B285-A881E89321E5}" srcOrd="1" destOrd="0" presId="urn:microsoft.com/office/officeart/2005/8/layout/hList1"/>
    <dgm:cxn modelId="{4AD33D73-01E5-3C46-B0DD-3520EDC81870}" type="presParOf" srcId="{3E616A90-DF7B-F046-A2CA-28A3BBAEFCB4}" destId="{50E46CF5-4DBB-8243-8BC7-656AB70BD6FC}" srcOrd="1" destOrd="0" presId="urn:microsoft.com/office/officeart/2005/8/layout/hList1"/>
    <dgm:cxn modelId="{CAD16594-0929-1C49-B037-49A3ACF26FEC}" type="presParOf" srcId="{3E616A90-DF7B-F046-A2CA-28A3BBAEFCB4}" destId="{F9836F74-8935-614F-8921-D5FF5B11D909}" srcOrd="2" destOrd="0" presId="urn:microsoft.com/office/officeart/2005/8/layout/hList1"/>
    <dgm:cxn modelId="{C8AA355C-F0F8-7B4A-AB31-9E11E8D97E6F}" type="presParOf" srcId="{F9836F74-8935-614F-8921-D5FF5B11D909}" destId="{A4A96C72-3F16-E34F-9818-A7CD904F9348}" srcOrd="0" destOrd="0" presId="urn:microsoft.com/office/officeart/2005/8/layout/hList1"/>
    <dgm:cxn modelId="{E97A8D7D-156A-EE42-92A2-39FD29202D5A}" type="presParOf" srcId="{F9836F74-8935-614F-8921-D5FF5B11D909}" destId="{A5995C9C-A560-BC43-8372-B733975E3532}" srcOrd="1" destOrd="0" presId="urn:microsoft.com/office/officeart/2005/8/layout/hList1"/>
    <dgm:cxn modelId="{3588FFD0-CCA9-7A49-971D-6C394E299C18}" type="presParOf" srcId="{3E616A90-DF7B-F046-A2CA-28A3BBAEFCB4}" destId="{D40716AC-5E30-9140-831E-93E8BA4D45FB}" srcOrd="3" destOrd="0" presId="urn:microsoft.com/office/officeart/2005/8/layout/hList1"/>
    <dgm:cxn modelId="{8F0CA08A-0B94-D644-8CA0-F967676D39D5}" type="presParOf" srcId="{3E616A90-DF7B-F046-A2CA-28A3BBAEFCB4}" destId="{76A70A0D-9CC3-B14A-9F1D-36582F6378D8}" srcOrd="4" destOrd="0" presId="urn:microsoft.com/office/officeart/2005/8/layout/hList1"/>
    <dgm:cxn modelId="{826610B5-CC89-734B-A915-4685E0177798}" type="presParOf" srcId="{76A70A0D-9CC3-B14A-9F1D-36582F6378D8}" destId="{C34B8DA8-9783-114C-9566-C4745FB4901E}" srcOrd="0" destOrd="0" presId="urn:microsoft.com/office/officeart/2005/8/layout/hList1"/>
    <dgm:cxn modelId="{EB59DD0F-0092-9842-BFA4-CC260B75A658}" type="presParOf" srcId="{76A70A0D-9CC3-B14A-9F1D-36582F6378D8}" destId="{0FA5AB7E-E02C-2548-9C7C-879B50CBE6B3}" srcOrd="1" destOrd="0" presId="urn:microsoft.com/office/officeart/2005/8/layout/hList1"/>
    <dgm:cxn modelId="{7380FC39-AC4C-3146-B27A-ED18A38D4113}" type="presParOf" srcId="{3E616A90-DF7B-F046-A2CA-28A3BBAEFCB4}" destId="{0BDF58DE-FFC2-C14A-8525-89925687A956}" srcOrd="5" destOrd="0" presId="urn:microsoft.com/office/officeart/2005/8/layout/hList1"/>
    <dgm:cxn modelId="{AE080141-FA02-4041-9EF7-5E8A02109DCB}" type="presParOf" srcId="{3E616A90-DF7B-F046-A2CA-28A3BBAEFCB4}" destId="{678E9104-243B-2645-874C-5ACB45255395}" srcOrd="6" destOrd="0" presId="urn:microsoft.com/office/officeart/2005/8/layout/hList1"/>
    <dgm:cxn modelId="{FEE54240-BF1B-2F4E-BAC4-7DA49A29B946}" type="presParOf" srcId="{678E9104-243B-2645-874C-5ACB45255395}" destId="{E191E5DC-5D1B-AD46-A5FD-F021019F3C8B}" srcOrd="0" destOrd="0" presId="urn:microsoft.com/office/officeart/2005/8/layout/hList1"/>
    <dgm:cxn modelId="{41AC610E-2DF6-AB4D-9348-1430BFCE396E}" type="presParOf" srcId="{678E9104-243B-2645-874C-5ACB45255395}" destId="{61C715A7-D404-854A-859F-96147E61D0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1EE5E1-30FA-8B4A-BA8A-0D98C4A871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EA3BF58-DF6D-6840-AA5A-8C29F7AEE224}">
      <dgm:prSet/>
      <dgm:spPr>
        <a:solidFill>
          <a:srgbClr val="006296"/>
        </a:solidFill>
        <a:ln>
          <a:noFill/>
        </a:ln>
      </dgm:spPr>
      <dgm:t>
        <a:bodyPr/>
        <a:lstStyle/>
        <a:p>
          <a:r>
            <a:rPr lang="en-AU"/>
            <a:t>Keep a to do list</a:t>
          </a:r>
        </a:p>
      </dgm:t>
    </dgm:pt>
    <dgm:pt modelId="{8FC7BDAE-3EE9-AE45-804C-08A8E1F79BD1}" type="parTrans" cxnId="{F9F8B2E3-EBAD-0C4C-85CE-C7E817A36A3F}">
      <dgm:prSet/>
      <dgm:spPr/>
      <dgm:t>
        <a:bodyPr/>
        <a:lstStyle/>
        <a:p>
          <a:endParaRPr lang="en-GB"/>
        </a:p>
      </dgm:t>
    </dgm:pt>
    <dgm:pt modelId="{B2A6F216-91EB-A946-8EB9-74708E8A9EAD}" type="sibTrans" cxnId="{F9F8B2E3-EBAD-0C4C-85CE-C7E817A36A3F}">
      <dgm:prSet/>
      <dgm:spPr/>
      <dgm:t>
        <a:bodyPr/>
        <a:lstStyle/>
        <a:p>
          <a:endParaRPr lang="en-GB"/>
        </a:p>
      </dgm:t>
    </dgm:pt>
    <dgm:pt modelId="{1AD07171-0BEC-E74A-8EDD-5C27E5516DEF}">
      <dgm:prSet/>
      <dgm:spPr/>
      <dgm:t>
        <a:bodyPr/>
        <a:lstStyle/>
        <a:p>
          <a:r>
            <a:rPr lang="en-AU" dirty="0"/>
            <a:t>A to do list identifies all the things you need to do during the day.</a:t>
          </a:r>
        </a:p>
      </dgm:t>
    </dgm:pt>
    <dgm:pt modelId="{AD9B4330-4781-5B47-9D2C-D58E73AD4DF7}" type="parTrans" cxnId="{1B9B762E-9E5E-A34F-9E32-08E7A2BF6364}">
      <dgm:prSet/>
      <dgm:spPr/>
      <dgm:t>
        <a:bodyPr/>
        <a:lstStyle/>
        <a:p>
          <a:endParaRPr lang="en-GB"/>
        </a:p>
      </dgm:t>
    </dgm:pt>
    <dgm:pt modelId="{C20FD521-ED93-194A-AA79-F9DDF9623794}" type="sibTrans" cxnId="{1B9B762E-9E5E-A34F-9E32-08E7A2BF6364}">
      <dgm:prSet/>
      <dgm:spPr/>
      <dgm:t>
        <a:bodyPr/>
        <a:lstStyle/>
        <a:p>
          <a:endParaRPr lang="en-GB"/>
        </a:p>
      </dgm:t>
    </dgm:pt>
    <dgm:pt modelId="{089DB63B-ABB5-7C4F-8762-BB0570E08E5F}">
      <dgm:prSet/>
      <dgm:spPr>
        <a:solidFill>
          <a:srgbClr val="A93E62"/>
        </a:solidFill>
        <a:ln>
          <a:noFill/>
        </a:ln>
      </dgm:spPr>
      <dgm:t>
        <a:bodyPr/>
        <a:lstStyle/>
        <a:p>
          <a:r>
            <a:rPr lang="en-AU"/>
            <a:t>Remember your ABCDs</a:t>
          </a:r>
        </a:p>
      </dgm:t>
    </dgm:pt>
    <dgm:pt modelId="{942EB1F6-9DFF-0742-B322-49C973936420}" type="parTrans" cxnId="{D8D531FD-6E74-994F-80C1-709ACBC4C804}">
      <dgm:prSet/>
      <dgm:spPr/>
      <dgm:t>
        <a:bodyPr/>
        <a:lstStyle/>
        <a:p>
          <a:endParaRPr lang="en-GB"/>
        </a:p>
      </dgm:t>
    </dgm:pt>
    <dgm:pt modelId="{37FE4E44-A6D4-4244-AFCC-4CE82F712DAE}" type="sibTrans" cxnId="{D8D531FD-6E74-994F-80C1-709ACBC4C804}">
      <dgm:prSet/>
      <dgm:spPr/>
      <dgm:t>
        <a:bodyPr/>
        <a:lstStyle/>
        <a:p>
          <a:endParaRPr lang="en-GB"/>
        </a:p>
      </dgm:t>
    </dgm:pt>
    <dgm:pt modelId="{65C41357-CF20-5042-B9C5-B525C40934C5}">
      <dgm:prSet/>
      <dgm:spPr/>
      <dgm:t>
        <a:bodyPr/>
        <a:lstStyle/>
        <a:p>
          <a:r>
            <a:rPr lang="en-AU" b="1" dirty="0"/>
            <a:t>A:</a:t>
          </a:r>
          <a:r>
            <a:rPr lang="en-AU" dirty="0"/>
            <a:t> Highly important tasks that must be done or you’ll face serious consequences</a:t>
          </a:r>
        </a:p>
      </dgm:t>
    </dgm:pt>
    <dgm:pt modelId="{D6B7B73B-77AA-9242-B9E5-6282AC8A8E6A}" type="parTrans" cxnId="{D250916E-CEB1-FB45-9E18-59F2DAE2DF09}">
      <dgm:prSet/>
      <dgm:spPr/>
      <dgm:t>
        <a:bodyPr/>
        <a:lstStyle/>
        <a:p>
          <a:endParaRPr lang="en-GB"/>
        </a:p>
      </dgm:t>
    </dgm:pt>
    <dgm:pt modelId="{6DA4E667-5FA7-0E44-8AB5-592CB5B0EF8B}" type="sibTrans" cxnId="{D250916E-CEB1-FB45-9E18-59F2DAE2DF09}">
      <dgm:prSet/>
      <dgm:spPr/>
      <dgm:t>
        <a:bodyPr/>
        <a:lstStyle/>
        <a:p>
          <a:endParaRPr lang="en-GB"/>
        </a:p>
      </dgm:t>
    </dgm:pt>
    <dgm:pt modelId="{7747009D-0D55-4F49-AEF9-173BA78811C5}">
      <dgm:prSet/>
      <dgm:spPr/>
      <dgm:t>
        <a:bodyPr/>
        <a:lstStyle/>
        <a:p>
          <a:r>
            <a:rPr lang="en-AU" b="1" dirty="0"/>
            <a:t>B:</a:t>
          </a:r>
          <a:r>
            <a:rPr lang="en-AU" dirty="0"/>
            <a:t> Tasks you should do but the consequences will be minor if you don’t get them done</a:t>
          </a:r>
        </a:p>
      </dgm:t>
    </dgm:pt>
    <dgm:pt modelId="{BE4CEA01-DC54-B747-A323-7237EFD5C88E}" type="parTrans" cxnId="{F9A30260-1ED4-D845-AE67-3CC6573454A4}">
      <dgm:prSet/>
      <dgm:spPr/>
      <dgm:t>
        <a:bodyPr/>
        <a:lstStyle/>
        <a:p>
          <a:endParaRPr lang="en-GB"/>
        </a:p>
      </dgm:t>
    </dgm:pt>
    <dgm:pt modelId="{BA841B9B-ECA6-E342-8339-10A60579D0EB}" type="sibTrans" cxnId="{F9A30260-1ED4-D845-AE67-3CC6573454A4}">
      <dgm:prSet/>
      <dgm:spPr/>
      <dgm:t>
        <a:bodyPr/>
        <a:lstStyle/>
        <a:p>
          <a:endParaRPr lang="en-GB"/>
        </a:p>
      </dgm:t>
    </dgm:pt>
    <dgm:pt modelId="{88B0D303-4DEA-844D-9296-6DE2BD0E6953}">
      <dgm:prSet/>
      <dgm:spPr/>
      <dgm:t>
        <a:bodyPr/>
        <a:lstStyle/>
        <a:p>
          <a:r>
            <a:rPr lang="en-AU" b="1" dirty="0"/>
            <a:t>C:</a:t>
          </a:r>
          <a:r>
            <a:rPr lang="en-AU" dirty="0"/>
            <a:t> Tasks that would be nice to get done but there are no consequences at all if you don’t accomplish them</a:t>
          </a:r>
        </a:p>
      </dgm:t>
    </dgm:pt>
    <dgm:pt modelId="{0264E723-8121-5344-92E2-F1D8FDF5D8E9}" type="parTrans" cxnId="{D52556FD-E22D-1346-951C-DDF5D90E4DAF}">
      <dgm:prSet/>
      <dgm:spPr/>
      <dgm:t>
        <a:bodyPr/>
        <a:lstStyle/>
        <a:p>
          <a:endParaRPr lang="en-GB"/>
        </a:p>
      </dgm:t>
    </dgm:pt>
    <dgm:pt modelId="{433F53BD-0CB6-F740-8436-BE7D4E17A281}" type="sibTrans" cxnId="{D52556FD-E22D-1346-951C-DDF5D90E4DAF}">
      <dgm:prSet/>
      <dgm:spPr/>
      <dgm:t>
        <a:bodyPr/>
        <a:lstStyle/>
        <a:p>
          <a:endParaRPr lang="en-GB"/>
        </a:p>
      </dgm:t>
    </dgm:pt>
    <dgm:pt modelId="{CABA5EEF-37EB-444F-A1A6-A675D6221716}">
      <dgm:prSet/>
      <dgm:spPr/>
      <dgm:t>
        <a:bodyPr/>
        <a:lstStyle/>
        <a:p>
          <a:r>
            <a:rPr lang="en-AU" b="1" dirty="0"/>
            <a:t>D:</a:t>
          </a:r>
          <a:r>
            <a:rPr lang="en-AU" dirty="0"/>
            <a:t> Tasks that you can delegate to someone else</a:t>
          </a:r>
        </a:p>
      </dgm:t>
    </dgm:pt>
    <dgm:pt modelId="{7049B55D-B8EE-5444-801A-84E35281C25B}" type="parTrans" cxnId="{548DB56E-A7A9-374A-A055-A91FFDCDD085}">
      <dgm:prSet/>
      <dgm:spPr/>
      <dgm:t>
        <a:bodyPr/>
        <a:lstStyle/>
        <a:p>
          <a:endParaRPr lang="en-GB"/>
        </a:p>
      </dgm:t>
    </dgm:pt>
    <dgm:pt modelId="{06DC6399-241E-D642-89AC-CEB8C9149B6A}" type="sibTrans" cxnId="{548DB56E-A7A9-374A-A055-A91FFDCDD085}">
      <dgm:prSet/>
      <dgm:spPr/>
      <dgm:t>
        <a:bodyPr/>
        <a:lstStyle/>
        <a:p>
          <a:endParaRPr lang="en-GB"/>
        </a:p>
      </dgm:t>
    </dgm:pt>
    <dgm:pt modelId="{8171F9B3-D337-2A48-95F4-52FF60063296}">
      <dgm:prSet/>
      <dgm:spPr>
        <a:solidFill>
          <a:srgbClr val="4B5085"/>
        </a:solidFill>
        <a:ln>
          <a:noFill/>
        </a:ln>
      </dgm:spPr>
      <dgm:t>
        <a:bodyPr/>
        <a:lstStyle/>
        <a:p>
          <a:r>
            <a:rPr lang="en-AU" dirty="0"/>
            <a:t>Do a daily review and look-ahead</a:t>
          </a:r>
        </a:p>
      </dgm:t>
    </dgm:pt>
    <dgm:pt modelId="{400B2F5E-EAAB-BC4A-9BE8-250018D39125}" type="parTrans" cxnId="{F8F1DC80-5690-8C4A-8186-082A76365AD8}">
      <dgm:prSet/>
      <dgm:spPr/>
      <dgm:t>
        <a:bodyPr/>
        <a:lstStyle/>
        <a:p>
          <a:endParaRPr lang="en-GB"/>
        </a:p>
      </dgm:t>
    </dgm:pt>
    <dgm:pt modelId="{E0FA825D-B72F-F841-AD2A-34F84AA3C6D5}" type="sibTrans" cxnId="{F8F1DC80-5690-8C4A-8186-082A76365AD8}">
      <dgm:prSet/>
      <dgm:spPr/>
      <dgm:t>
        <a:bodyPr/>
        <a:lstStyle/>
        <a:p>
          <a:endParaRPr lang="en-GB"/>
        </a:p>
      </dgm:t>
    </dgm:pt>
    <dgm:pt modelId="{5089E236-02C1-1A44-A846-7F5C42C32091}">
      <dgm:prSet/>
      <dgm:spPr/>
      <dgm:t>
        <a:bodyPr/>
        <a:lstStyle/>
        <a:p>
          <a:r>
            <a:rPr lang="en-AU" dirty="0"/>
            <a:t>Reviewing what worked well and what didn’t will increase your awareness of your behaviour and reduce your bad habits the next time.</a:t>
          </a:r>
        </a:p>
      </dgm:t>
    </dgm:pt>
    <dgm:pt modelId="{1FC97B09-11D0-7E45-8CB2-1CA56012535C}" type="parTrans" cxnId="{5935F13A-B714-4146-90C5-1CDC925E64B3}">
      <dgm:prSet/>
      <dgm:spPr/>
      <dgm:t>
        <a:bodyPr/>
        <a:lstStyle/>
        <a:p>
          <a:endParaRPr lang="en-GB"/>
        </a:p>
      </dgm:t>
    </dgm:pt>
    <dgm:pt modelId="{5D00E4BF-391C-594B-A539-D9DD213E5CE0}" type="sibTrans" cxnId="{5935F13A-B714-4146-90C5-1CDC925E64B3}">
      <dgm:prSet/>
      <dgm:spPr/>
      <dgm:t>
        <a:bodyPr/>
        <a:lstStyle/>
        <a:p>
          <a:endParaRPr lang="en-GB"/>
        </a:p>
      </dgm:t>
    </dgm:pt>
    <dgm:pt modelId="{11571379-F1CF-EA44-B665-07077ECFC31B}">
      <dgm:prSet/>
      <dgm:spPr>
        <a:solidFill>
          <a:srgbClr val="007B82"/>
        </a:solidFill>
        <a:ln>
          <a:noFill/>
        </a:ln>
      </dgm:spPr>
      <dgm:t>
        <a:bodyPr/>
        <a:lstStyle/>
        <a:p>
          <a:r>
            <a:rPr lang="en-AU"/>
            <a:t>Do one thing at a time</a:t>
          </a:r>
        </a:p>
      </dgm:t>
    </dgm:pt>
    <dgm:pt modelId="{F0D7EBBD-1F66-4349-B691-03F12A38F453}" type="parTrans" cxnId="{AE261BEE-A6ED-F947-82D5-77C41D7038D3}">
      <dgm:prSet/>
      <dgm:spPr/>
      <dgm:t>
        <a:bodyPr/>
        <a:lstStyle/>
        <a:p>
          <a:endParaRPr lang="en-GB"/>
        </a:p>
      </dgm:t>
    </dgm:pt>
    <dgm:pt modelId="{4E21F55D-E7FC-B94E-9024-E1DFCE952643}" type="sibTrans" cxnId="{AE261BEE-A6ED-F947-82D5-77C41D7038D3}">
      <dgm:prSet/>
      <dgm:spPr/>
      <dgm:t>
        <a:bodyPr/>
        <a:lstStyle/>
        <a:p>
          <a:endParaRPr lang="en-GB"/>
        </a:p>
      </dgm:t>
    </dgm:pt>
    <dgm:pt modelId="{ED9337DD-B66E-E644-9B3D-D2A675B99B03}">
      <dgm:prSet/>
      <dgm:spPr/>
      <dgm:t>
        <a:bodyPr/>
        <a:lstStyle/>
        <a:p>
          <a:r>
            <a:rPr lang="en-AU" dirty="0"/>
            <a:t>Research has shown that multitasking reduces rather than enhances productivity.</a:t>
          </a:r>
        </a:p>
      </dgm:t>
    </dgm:pt>
    <dgm:pt modelId="{56C398A7-C29D-4B41-9383-B3A7A4425851}" type="parTrans" cxnId="{7A87D7D8-267E-2647-912C-4F77F10EFD00}">
      <dgm:prSet/>
      <dgm:spPr/>
      <dgm:t>
        <a:bodyPr/>
        <a:lstStyle/>
        <a:p>
          <a:endParaRPr lang="en-GB"/>
        </a:p>
      </dgm:t>
    </dgm:pt>
    <dgm:pt modelId="{AAB2B875-C0F8-BE46-89E7-2EA8B5D06E4A}" type="sibTrans" cxnId="{7A87D7D8-267E-2647-912C-4F77F10EFD00}">
      <dgm:prSet/>
      <dgm:spPr/>
      <dgm:t>
        <a:bodyPr/>
        <a:lstStyle/>
        <a:p>
          <a:endParaRPr lang="en-GB"/>
        </a:p>
      </dgm:t>
    </dgm:pt>
    <dgm:pt modelId="{4417327D-F849-1743-A083-A9C9F3F04AE1}">
      <dgm:prSet/>
      <dgm:spPr/>
      <dgm:t>
        <a:bodyPr/>
        <a:lstStyle/>
        <a:p>
          <a:r>
            <a:rPr lang="en-AU" dirty="0"/>
            <a:t>Give each task your full attention; you’ll get more done and get it done better, too.</a:t>
          </a:r>
        </a:p>
      </dgm:t>
    </dgm:pt>
    <dgm:pt modelId="{0C87FE31-172F-474A-B847-4DA78A31DF82}" type="parTrans" cxnId="{7895AD3B-E7D6-A248-9CD6-B01056E84799}">
      <dgm:prSet/>
      <dgm:spPr/>
      <dgm:t>
        <a:bodyPr/>
        <a:lstStyle/>
        <a:p>
          <a:endParaRPr lang="en-GB"/>
        </a:p>
      </dgm:t>
    </dgm:pt>
    <dgm:pt modelId="{75F6B130-7578-2F46-90A9-AFF5BBBDF0D1}" type="sibTrans" cxnId="{7895AD3B-E7D6-A248-9CD6-B01056E84799}">
      <dgm:prSet/>
      <dgm:spPr/>
      <dgm:t>
        <a:bodyPr/>
        <a:lstStyle/>
        <a:p>
          <a:endParaRPr lang="en-GB"/>
        </a:p>
      </dgm:t>
    </dgm:pt>
    <dgm:pt modelId="{1C6DFE94-3430-FE4A-BE0B-0A73C3D26A7A}">
      <dgm:prSet/>
      <dgm:spPr/>
      <dgm:t>
        <a:bodyPr/>
        <a:lstStyle/>
        <a:p>
          <a:r>
            <a:rPr lang="en-AU" dirty="0"/>
            <a:t>Then, look ahead and plan what you want to accomplish the next day.</a:t>
          </a:r>
        </a:p>
      </dgm:t>
    </dgm:pt>
    <dgm:pt modelId="{64F138F4-1AD4-B24E-977A-11F3AED5069E}" type="parTrans" cxnId="{1ADBC49B-CE2E-2842-B6B6-4D1BDACD51AD}">
      <dgm:prSet/>
      <dgm:spPr/>
      <dgm:t>
        <a:bodyPr/>
        <a:lstStyle/>
        <a:p>
          <a:endParaRPr lang="en-GB"/>
        </a:p>
      </dgm:t>
    </dgm:pt>
    <dgm:pt modelId="{3B4AD032-23AD-6143-AE43-C7C79D60F9D4}" type="sibTrans" cxnId="{1ADBC49B-CE2E-2842-B6B6-4D1BDACD51AD}">
      <dgm:prSet/>
      <dgm:spPr/>
      <dgm:t>
        <a:bodyPr/>
        <a:lstStyle/>
        <a:p>
          <a:endParaRPr lang="en-GB"/>
        </a:p>
      </dgm:t>
    </dgm:pt>
    <dgm:pt modelId="{3E616A90-DF7B-F046-A2CA-28A3BBAEFCB4}" type="pres">
      <dgm:prSet presAssocID="{D01EE5E1-30FA-8B4A-BA8A-0D98C4A87180}" presName="Name0" presStyleCnt="0">
        <dgm:presLayoutVars>
          <dgm:dir/>
          <dgm:animLvl val="lvl"/>
          <dgm:resizeHandles val="exact"/>
        </dgm:presLayoutVars>
      </dgm:prSet>
      <dgm:spPr/>
    </dgm:pt>
    <dgm:pt modelId="{0AB9FD66-28EF-7543-9FB9-5E822FD3D496}" type="pres">
      <dgm:prSet presAssocID="{9EA3BF58-DF6D-6840-AA5A-8C29F7AEE224}" presName="composite" presStyleCnt="0"/>
      <dgm:spPr/>
    </dgm:pt>
    <dgm:pt modelId="{A63FFAA7-CC80-C64D-94BF-3015468E3371}" type="pres">
      <dgm:prSet presAssocID="{9EA3BF58-DF6D-6840-AA5A-8C29F7AEE224}" presName="parTx" presStyleLbl="alignNode1" presStyleIdx="0" presStyleCnt="4">
        <dgm:presLayoutVars>
          <dgm:chMax val="0"/>
          <dgm:chPref val="0"/>
          <dgm:bulletEnabled val="1"/>
        </dgm:presLayoutVars>
      </dgm:prSet>
      <dgm:spPr/>
    </dgm:pt>
    <dgm:pt modelId="{DC1935A1-A38A-DF41-B285-A881E89321E5}" type="pres">
      <dgm:prSet presAssocID="{9EA3BF58-DF6D-6840-AA5A-8C29F7AEE224}" presName="desTx" presStyleLbl="alignAccFollowNode1" presStyleIdx="0" presStyleCnt="4">
        <dgm:presLayoutVars>
          <dgm:bulletEnabled val="1"/>
        </dgm:presLayoutVars>
      </dgm:prSet>
      <dgm:spPr/>
    </dgm:pt>
    <dgm:pt modelId="{50E46CF5-4DBB-8243-8BC7-656AB70BD6FC}" type="pres">
      <dgm:prSet presAssocID="{B2A6F216-91EB-A946-8EB9-74708E8A9EAD}" presName="space" presStyleCnt="0"/>
      <dgm:spPr/>
    </dgm:pt>
    <dgm:pt modelId="{F9836F74-8935-614F-8921-D5FF5B11D909}" type="pres">
      <dgm:prSet presAssocID="{089DB63B-ABB5-7C4F-8762-BB0570E08E5F}" presName="composite" presStyleCnt="0"/>
      <dgm:spPr/>
    </dgm:pt>
    <dgm:pt modelId="{A4A96C72-3F16-E34F-9818-A7CD904F9348}" type="pres">
      <dgm:prSet presAssocID="{089DB63B-ABB5-7C4F-8762-BB0570E08E5F}" presName="parTx" presStyleLbl="alignNode1" presStyleIdx="1" presStyleCnt="4">
        <dgm:presLayoutVars>
          <dgm:chMax val="0"/>
          <dgm:chPref val="0"/>
          <dgm:bulletEnabled val="1"/>
        </dgm:presLayoutVars>
      </dgm:prSet>
      <dgm:spPr/>
    </dgm:pt>
    <dgm:pt modelId="{A5995C9C-A560-BC43-8372-B733975E3532}" type="pres">
      <dgm:prSet presAssocID="{089DB63B-ABB5-7C4F-8762-BB0570E08E5F}" presName="desTx" presStyleLbl="alignAccFollowNode1" presStyleIdx="1" presStyleCnt="4">
        <dgm:presLayoutVars>
          <dgm:bulletEnabled val="1"/>
        </dgm:presLayoutVars>
      </dgm:prSet>
      <dgm:spPr/>
    </dgm:pt>
    <dgm:pt modelId="{D40716AC-5E30-9140-831E-93E8BA4D45FB}" type="pres">
      <dgm:prSet presAssocID="{37FE4E44-A6D4-4244-AFCC-4CE82F712DAE}" presName="space" presStyleCnt="0"/>
      <dgm:spPr/>
    </dgm:pt>
    <dgm:pt modelId="{76A70A0D-9CC3-B14A-9F1D-36582F6378D8}" type="pres">
      <dgm:prSet presAssocID="{8171F9B3-D337-2A48-95F4-52FF60063296}" presName="composite" presStyleCnt="0"/>
      <dgm:spPr/>
    </dgm:pt>
    <dgm:pt modelId="{C34B8DA8-9783-114C-9566-C4745FB4901E}" type="pres">
      <dgm:prSet presAssocID="{8171F9B3-D337-2A48-95F4-52FF60063296}" presName="parTx" presStyleLbl="alignNode1" presStyleIdx="2" presStyleCnt="4">
        <dgm:presLayoutVars>
          <dgm:chMax val="0"/>
          <dgm:chPref val="0"/>
          <dgm:bulletEnabled val="1"/>
        </dgm:presLayoutVars>
      </dgm:prSet>
      <dgm:spPr/>
    </dgm:pt>
    <dgm:pt modelId="{0FA5AB7E-E02C-2548-9C7C-879B50CBE6B3}" type="pres">
      <dgm:prSet presAssocID="{8171F9B3-D337-2A48-95F4-52FF60063296}" presName="desTx" presStyleLbl="alignAccFollowNode1" presStyleIdx="2" presStyleCnt="4">
        <dgm:presLayoutVars>
          <dgm:bulletEnabled val="1"/>
        </dgm:presLayoutVars>
      </dgm:prSet>
      <dgm:spPr/>
    </dgm:pt>
    <dgm:pt modelId="{0BDF58DE-FFC2-C14A-8525-89925687A956}" type="pres">
      <dgm:prSet presAssocID="{E0FA825D-B72F-F841-AD2A-34F84AA3C6D5}" presName="space" presStyleCnt="0"/>
      <dgm:spPr/>
    </dgm:pt>
    <dgm:pt modelId="{678E9104-243B-2645-874C-5ACB45255395}" type="pres">
      <dgm:prSet presAssocID="{11571379-F1CF-EA44-B665-07077ECFC31B}" presName="composite" presStyleCnt="0"/>
      <dgm:spPr/>
    </dgm:pt>
    <dgm:pt modelId="{E191E5DC-5D1B-AD46-A5FD-F021019F3C8B}" type="pres">
      <dgm:prSet presAssocID="{11571379-F1CF-EA44-B665-07077ECFC31B}" presName="parTx" presStyleLbl="alignNode1" presStyleIdx="3" presStyleCnt="4">
        <dgm:presLayoutVars>
          <dgm:chMax val="0"/>
          <dgm:chPref val="0"/>
          <dgm:bulletEnabled val="1"/>
        </dgm:presLayoutVars>
      </dgm:prSet>
      <dgm:spPr/>
    </dgm:pt>
    <dgm:pt modelId="{61C715A7-D404-854A-859F-96147E61D0FF}" type="pres">
      <dgm:prSet presAssocID="{11571379-F1CF-EA44-B665-07077ECFC31B}" presName="desTx" presStyleLbl="alignAccFollowNode1" presStyleIdx="3" presStyleCnt="4">
        <dgm:presLayoutVars>
          <dgm:bulletEnabled val="1"/>
        </dgm:presLayoutVars>
      </dgm:prSet>
      <dgm:spPr/>
    </dgm:pt>
  </dgm:ptLst>
  <dgm:cxnLst>
    <dgm:cxn modelId="{3E5E411D-781D-CA42-9B60-85DEDB46E38D}" type="presOf" srcId="{1C6DFE94-3430-FE4A-BE0B-0A73C3D26A7A}" destId="{0FA5AB7E-E02C-2548-9C7C-879B50CBE6B3}" srcOrd="0" destOrd="1" presId="urn:microsoft.com/office/officeart/2005/8/layout/hList1"/>
    <dgm:cxn modelId="{1B9B762E-9E5E-A34F-9E32-08E7A2BF6364}" srcId="{9EA3BF58-DF6D-6840-AA5A-8C29F7AEE224}" destId="{1AD07171-0BEC-E74A-8EDD-5C27E5516DEF}" srcOrd="0" destOrd="0" parTransId="{AD9B4330-4781-5B47-9D2C-D58E73AD4DF7}" sibTransId="{C20FD521-ED93-194A-AA79-F9DDF9623794}"/>
    <dgm:cxn modelId="{5935F13A-B714-4146-90C5-1CDC925E64B3}" srcId="{8171F9B3-D337-2A48-95F4-52FF60063296}" destId="{5089E236-02C1-1A44-A846-7F5C42C32091}" srcOrd="0" destOrd="0" parTransId="{1FC97B09-11D0-7E45-8CB2-1CA56012535C}" sibTransId="{5D00E4BF-391C-594B-A539-D9DD213E5CE0}"/>
    <dgm:cxn modelId="{7895AD3B-E7D6-A248-9CD6-B01056E84799}" srcId="{11571379-F1CF-EA44-B665-07077ECFC31B}" destId="{4417327D-F849-1743-A083-A9C9F3F04AE1}" srcOrd="1" destOrd="0" parTransId="{0C87FE31-172F-474A-B847-4DA78A31DF82}" sibTransId="{75F6B130-7578-2F46-90A9-AFF5BBBDF0D1}"/>
    <dgm:cxn modelId="{3739A53D-D9F7-6145-B88A-31DFCF76DE91}" type="presOf" srcId="{8171F9B3-D337-2A48-95F4-52FF60063296}" destId="{C34B8DA8-9783-114C-9566-C4745FB4901E}" srcOrd="0" destOrd="0" presId="urn:microsoft.com/office/officeart/2005/8/layout/hList1"/>
    <dgm:cxn modelId="{F9A30260-1ED4-D845-AE67-3CC6573454A4}" srcId="{089DB63B-ABB5-7C4F-8762-BB0570E08E5F}" destId="{7747009D-0D55-4F49-AEF9-173BA78811C5}" srcOrd="1" destOrd="0" parTransId="{BE4CEA01-DC54-B747-A323-7237EFD5C88E}" sibTransId="{BA841B9B-ECA6-E342-8339-10A60579D0EB}"/>
    <dgm:cxn modelId="{9D908D43-E24F-A344-9648-CD227706E34A}" type="presOf" srcId="{5089E236-02C1-1A44-A846-7F5C42C32091}" destId="{0FA5AB7E-E02C-2548-9C7C-879B50CBE6B3}" srcOrd="0" destOrd="0" presId="urn:microsoft.com/office/officeart/2005/8/layout/hList1"/>
    <dgm:cxn modelId="{E1631567-EA6E-814F-B338-32215AEFF7EE}" type="presOf" srcId="{4417327D-F849-1743-A083-A9C9F3F04AE1}" destId="{61C715A7-D404-854A-859F-96147E61D0FF}" srcOrd="0" destOrd="1" presId="urn:microsoft.com/office/officeart/2005/8/layout/hList1"/>
    <dgm:cxn modelId="{D250916E-CEB1-FB45-9E18-59F2DAE2DF09}" srcId="{089DB63B-ABB5-7C4F-8762-BB0570E08E5F}" destId="{65C41357-CF20-5042-B9C5-B525C40934C5}" srcOrd="0" destOrd="0" parTransId="{D6B7B73B-77AA-9242-B9E5-6282AC8A8E6A}" sibTransId="{6DA4E667-5FA7-0E44-8AB5-592CB5B0EF8B}"/>
    <dgm:cxn modelId="{548DB56E-A7A9-374A-A055-A91FFDCDD085}" srcId="{089DB63B-ABB5-7C4F-8762-BB0570E08E5F}" destId="{CABA5EEF-37EB-444F-A1A6-A675D6221716}" srcOrd="3" destOrd="0" parTransId="{7049B55D-B8EE-5444-801A-84E35281C25B}" sibTransId="{06DC6399-241E-D642-89AC-CEB8C9149B6A}"/>
    <dgm:cxn modelId="{89EBF174-4A4C-4440-8348-E7DEC481C681}" type="presOf" srcId="{65C41357-CF20-5042-B9C5-B525C40934C5}" destId="{A5995C9C-A560-BC43-8372-B733975E3532}" srcOrd="0" destOrd="0" presId="urn:microsoft.com/office/officeart/2005/8/layout/hList1"/>
    <dgm:cxn modelId="{6706BB7C-2E9E-FD47-9E58-73A21153793F}" type="presOf" srcId="{7747009D-0D55-4F49-AEF9-173BA78811C5}" destId="{A5995C9C-A560-BC43-8372-B733975E3532}" srcOrd="0" destOrd="1" presId="urn:microsoft.com/office/officeart/2005/8/layout/hList1"/>
    <dgm:cxn modelId="{F8F1DC80-5690-8C4A-8186-082A76365AD8}" srcId="{D01EE5E1-30FA-8B4A-BA8A-0D98C4A87180}" destId="{8171F9B3-D337-2A48-95F4-52FF60063296}" srcOrd="2" destOrd="0" parTransId="{400B2F5E-EAAB-BC4A-9BE8-250018D39125}" sibTransId="{E0FA825D-B72F-F841-AD2A-34F84AA3C6D5}"/>
    <dgm:cxn modelId="{71FB588A-3C5D-2046-865C-EF830E8D8BF4}" type="presOf" srcId="{11571379-F1CF-EA44-B665-07077ECFC31B}" destId="{E191E5DC-5D1B-AD46-A5FD-F021019F3C8B}" srcOrd="0" destOrd="0" presId="urn:microsoft.com/office/officeart/2005/8/layout/hList1"/>
    <dgm:cxn modelId="{98558A8E-7862-4F40-9F93-B4F22A5210BB}" type="presOf" srcId="{D01EE5E1-30FA-8B4A-BA8A-0D98C4A87180}" destId="{3E616A90-DF7B-F046-A2CA-28A3BBAEFCB4}" srcOrd="0" destOrd="0" presId="urn:microsoft.com/office/officeart/2005/8/layout/hList1"/>
    <dgm:cxn modelId="{A538F28F-786E-9B4F-8EDE-7867E4EBFF21}" type="presOf" srcId="{9EA3BF58-DF6D-6840-AA5A-8C29F7AEE224}" destId="{A63FFAA7-CC80-C64D-94BF-3015468E3371}" srcOrd="0" destOrd="0" presId="urn:microsoft.com/office/officeart/2005/8/layout/hList1"/>
    <dgm:cxn modelId="{1ADBC49B-CE2E-2842-B6B6-4D1BDACD51AD}" srcId="{8171F9B3-D337-2A48-95F4-52FF60063296}" destId="{1C6DFE94-3430-FE4A-BE0B-0A73C3D26A7A}" srcOrd="1" destOrd="0" parTransId="{64F138F4-1AD4-B24E-977A-11F3AED5069E}" sibTransId="{3B4AD032-23AD-6143-AE43-C7C79D60F9D4}"/>
    <dgm:cxn modelId="{121E02C9-785D-804D-B9FA-18191B40D4D6}" type="presOf" srcId="{88B0D303-4DEA-844D-9296-6DE2BD0E6953}" destId="{A5995C9C-A560-BC43-8372-B733975E3532}" srcOrd="0" destOrd="2" presId="urn:microsoft.com/office/officeart/2005/8/layout/hList1"/>
    <dgm:cxn modelId="{9042CECC-4C16-7245-BBF2-ABD156596B4F}" type="presOf" srcId="{ED9337DD-B66E-E644-9B3D-D2A675B99B03}" destId="{61C715A7-D404-854A-859F-96147E61D0FF}" srcOrd="0" destOrd="0" presId="urn:microsoft.com/office/officeart/2005/8/layout/hList1"/>
    <dgm:cxn modelId="{90067FD8-CF60-2942-91C6-FF4CD8306C55}" type="presOf" srcId="{CABA5EEF-37EB-444F-A1A6-A675D6221716}" destId="{A5995C9C-A560-BC43-8372-B733975E3532}" srcOrd="0" destOrd="3" presId="urn:microsoft.com/office/officeart/2005/8/layout/hList1"/>
    <dgm:cxn modelId="{7A87D7D8-267E-2647-912C-4F77F10EFD00}" srcId="{11571379-F1CF-EA44-B665-07077ECFC31B}" destId="{ED9337DD-B66E-E644-9B3D-D2A675B99B03}" srcOrd="0" destOrd="0" parTransId="{56C398A7-C29D-4B41-9383-B3A7A4425851}" sibTransId="{AAB2B875-C0F8-BE46-89E7-2EA8B5D06E4A}"/>
    <dgm:cxn modelId="{04103FE3-3518-5447-8707-60B53186D78A}" type="presOf" srcId="{1AD07171-0BEC-E74A-8EDD-5C27E5516DEF}" destId="{DC1935A1-A38A-DF41-B285-A881E89321E5}" srcOrd="0" destOrd="0" presId="urn:microsoft.com/office/officeart/2005/8/layout/hList1"/>
    <dgm:cxn modelId="{F9F8B2E3-EBAD-0C4C-85CE-C7E817A36A3F}" srcId="{D01EE5E1-30FA-8B4A-BA8A-0D98C4A87180}" destId="{9EA3BF58-DF6D-6840-AA5A-8C29F7AEE224}" srcOrd="0" destOrd="0" parTransId="{8FC7BDAE-3EE9-AE45-804C-08A8E1F79BD1}" sibTransId="{B2A6F216-91EB-A946-8EB9-74708E8A9EAD}"/>
    <dgm:cxn modelId="{AE261BEE-A6ED-F947-82D5-77C41D7038D3}" srcId="{D01EE5E1-30FA-8B4A-BA8A-0D98C4A87180}" destId="{11571379-F1CF-EA44-B665-07077ECFC31B}" srcOrd="3" destOrd="0" parTransId="{F0D7EBBD-1F66-4349-B691-03F12A38F453}" sibTransId="{4E21F55D-E7FC-B94E-9024-E1DFCE952643}"/>
    <dgm:cxn modelId="{47926AF2-5AB4-FD49-A7BC-C7B4B0270BCB}" type="presOf" srcId="{089DB63B-ABB5-7C4F-8762-BB0570E08E5F}" destId="{A4A96C72-3F16-E34F-9818-A7CD904F9348}" srcOrd="0" destOrd="0" presId="urn:microsoft.com/office/officeart/2005/8/layout/hList1"/>
    <dgm:cxn modelId="{D8D531FD-6E74-994F-80C1-709ACBC4C804}" srcId="{D01EE5E1-30FA-8B4A-BA8A-0D98C4A87180}" destId="{089DB63B-ABB5-7C4F-8762-BB0570E08E5F}" srcOrd="1" destOrd="0" parTransId="{942EB1F6-9DFF-0742-B322-49C973936420}" sibTransId="{37FE4E44-A6D4-4244-AFCC-4CE82F712DAE}"/>
    <dgm:cxn modelId="{D52556FD-E22D-1346-951C-DDF5D90E4DAF}" srcId="{089DB63B-ABB5-7C4F-8762-BB0570E08E5F}" destId="{88B0D303-4DEA-844D-9296-6DE2BD0E6953}" srcOrd="2" destOrd="0" parTransId="{0264E723-8121-5344-92E2-F1D8FDF5D8E9}" sibTransId="{433F53BD-0CB6-F740-8436-BE7D4E17A281}"/>
    <dgm:cxn modelId="{5E6122CA-A854-9647-9F4C-6918D3D9086D}" type="presParOf" srcId="{3E616A90-DF7B-F046-A2CA-28A3BBAEFCB4}" destId="{0AB9FD66-28EF-7543-9FB9-5E822FD3D496}" srcOrd="0" destOrd="0" presId="urn:microsoft.com/office/officeart/2005/8/layout/hList1"/>
    <dgm:cxn modelId="{506E24CF-87CB-7842-83A2-CB208591B4D4}" type="presParOf" srcId="{0AB9FD66-28EF-7543-9FB9-5E822FD3D496}" destId="{A63FFAA7-CC80-C64D-94BF-3015468E3371}" srcOrd="0" destOrd="0" presId="urn:microsoft.com/office/officeart/2005/8/layout/hList1"/>
    <dgm:cxn modelId="{17F44C99-8060-B147-B581-FD9BE3BD1FEB}" type="presParOf" srcId="{0AB9FD66-28EF-7543-9FB9-5E822FD3D496}" destId="{DC1935A1-A38A-DF41-B285-A881E89321E5}" srcOrd="1" destOrd="0" presId="urn:microsoft.com/office/officeart/2005/8/layout/hList1"/>
    <dgm:cxn modelId="{4AD33D73-01E5-3C46-B0DD-3520EDC81870}" type="presParOf" srcId="{3E616A90-DF7B-F046-A2CA-28A3BBAEFCB4}" destId="{50E46CF5-4DBB-8243-8BC7-656AB70BD6FC}" srcOrd="1" destOrd="0" presId="urn:microsoft.com/office/officeart/2005/8/layout/hList1"/>
    <dgm:cxn modelId="{CAD16594-0929-1C49-B037-49A3ACF26FEC}" type="presParOf" srcId="{3E616A90-DF7B-F046-A2CA-28A3BBAEFCB4}" destId="{F9836F74-8935-614F-8921-D5FF5B11D909}" srcOrd="2" destOrd="0" presId="urn:microsoft.com/office/officeart/2005/8/layout/hList1"/>
    <dgm:cxn modelId="{C8AA355C-F0F8-7B4A-AB31-9E11E8D97E6F}" type="presParOf" srcId="{F9836F74-8935-614F-8921-D5FF5B11D909}" destId="{A4A96C72-3F16-E34F-9818-A7CD904F9348}" srcOrd="0" destOrd="0" presId="urn:microsoft.com/office/officeart/2005/8/layout/hList1"/>
    <dgm:cxn modelId="{E97A8D7D-156A-EE42-92A2-39FD29202D5A}" type="presParOf" srcId="{F9836F74-8935-614F-8921-D5FF5B11D909}" destId="{A5995C9C-A560-BC43-8372-B733975E3532}" srcOrd="1" destOrd="0" presId="urn:microsoft.com/office/officeart/2005/8/layout/hList1"/>
    <dgm:cxn modelId="{3588FFD0-CCA9-7A49-971D-6C394E299C18}" type="presParOf" srcId="{3E616A90-DF7B-F046-A2CA-28A3BBAEFCB4}" destId="{D40716AC-5E30-9140-831E-93E8BA4D45FB}" srcOrd="3" destOrd="0" presId="urn:microsoft.com/office/officeart/2005/8/layout/hList1"/>
    <dgm:cxn modelId="{8F0CA08A-0B94-D644-8CA0-F967676D39D5}" type="presParOf" srcId="{3E616A90-DF7B-F046-A2CA-28A3BBAEFCB4}" destId="{76A70A0D-9CC3-B14A-9F1D-36582F6378D8}" srcOrd="4" destOrd="0" presId="urn:microsoft.com/office/officeart/2005/8/layout/hList1"/>
    <dgm:cxn modelId="{826610B5-CC89-734B-A915-4685E0177798}" type="presParOf" srcId="{76A70A0D-9CC3-B14A-9F1D-36582F6378D8}" destId="{C34B8DA8-9783-114C-9566-C4745FB4901E}" srcOrd="0" destOrd="0" presId="urn:microsoft.com/office/officeart/2005/8/layout/hList1"/>
    <dgm:cxn modelId="{EB59DD0F-0092-9842-BFA4-CC260B75A658}" type="presParOf" srcId="{76A70A0D-9CC3-B14A-9F1D-36582F6378D8}" destId="{0FA5AB7E-E02C-2548-9C7C-879B50CBE6B3}" srcOrd="1" destOrd="0" presId="urn:microsoft.com/office/officeart/2005/8/layout/hList1"/>
    <dgm:cxn modelId="{7380FC39-AC4C-3146-B27A-ED18A38D4113}" type="presParOf" srcId="{3E616A90-DF7B-F046-A2CA-28A3BBAEFCB4}" destId="{0BDF58DE-FFC2-C14A-8525-89925687A956}" srcOrd="5" destOrd="0" presId="urn:microsoft.com/office/officeart/2005/8/layout/hList1"/>
    <dgm:cxn modelId="{AE080141-FA02-4041-9EF7-5E8A02109DCB}" type="presParOf" srcId="{3E616A90-DF7B-F046-A2CA-28A3BBAEFCB4}" destId="{678E9104-243B-2645-874C-5ACB45255395}" srcOrd="6" destOrd="0" presId="urn:microsoft.com/office/officeart/2005/8/layout/hList1"/>
    <dgm:cxn modelId="{FEE54240-BF1B-2F4E-BAC4-7DA49A29B946}" type="presParOf" srcId="{678E9104-243B-2645-874C-5ACB45255395}" destId="{E191E5DC-5D1B-AD46-A5FD-F021019F3C8B}" srcOrd="0" destOrd="0" presId="urn:microsoft.com/office/officeart/2005/8/layout/hList1"/>
    <dgm:cxn modelId="{41AC610E-2DF6-AB4D-9348-1430BFCE396E}" type="presParOf" srcId="{678E9104-243B-2645-874C-5ACB45255395}" destId="{61C715A7-D404-854A-859F-96147E61D0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20B1B4-5DAF-424D-9387-7D9D066DF2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A3B2E8A-40AB-494A-A6DF-76E24890C8CD}">
      <dgm:prSet/>
      <dgm:spPr>
        <a:solidFill>
          <a:srgbClr val="006296"/>
        </a:solidFill>
      </dgm:spPr>
      <dgm:t>
        <a:bodyPr/>
        <a:lstStyle/>
        <a:p>
          <a:r>
            <a:rPr lang="en-AU" dirty="0"/>
            <a:t>Scientific management</a:t>
          </a:r>
        </a:p>
      </dgm:t>
    </dgm:pt>
    <dgm:pt modelId="{A9F5B3AC-8D85-3349-8BFD-D56A46B0B9BA}" type="parTrans" cxnId="{C4EC8B13-2FC4-2745-884B-37C490E864BA}">
      <dgm:prSet/>
      <dgm:spPr/>
      <dgm:t>
        <a:bodyPr/>
        <a:lstStyle/>
        <a:p>
          <a:endParaRPr lang="en-GB"/>
        </a:p>
      </dgm:t>
    </dgm:pt>
    <dgm:pt modelId="{87ADEA5D-EB9C-194F-82E4-D8E182807F12}" type="sibTrans" cxnId="{C4EC8B13-2FC4-2745-884B-37C490E864BA}">
      <dgm:prSet/>
      <dgm:spPr/>
      <dgm:t>
        <a:bodyPr/>
        <a:lstStyle/>
        <a:p>
          <a:endParaRPr lang="en-GB"/>
        </a:p>
      </dgm:t>
    </dgm:pt>
    <dgm:pt modelId="{86158B96-C567-9041-9C15-9473C1DE006E}">
      <dgm:prSet/>
      <dgm:spPr>
        <a:solidFill>
          <a:srgbClr val="A93E62"/>
        </a:solidFill>
      </dgm:spPr>
      <dgm:t>
        <a:bodyPr/>
        <a:lstStyle/>
        <a:p>
          <a:r>
            <a:rPr lang="en-AU" dirty="0"/>
            <a:t>Bureaucratic organisations</a:t>
          </a:r>
        </a:p>
      </dgm:t>
    </dgm:pt>
    <dgm:pt modelId="{92AEDED5-75D5-BB4A-A7FD-C18523525518}" type="parTrans" cxnId="{7652E005-D2D4-F84A-A6D2-00EFC769E5C1}">
      <dgm:prSet/>
      <dgm:spPr/>
      <dgm:t>
        <a:bodyPr/>
        <a:lstStyle/>
        <a:p>
          <a:endParaRPr lang="en-GB"/>
        </a:p>
      </dgm:t>
    </dgm:pt>
    <dgm:pt modelId="{16BA2F3B-67FD-8948-A655-F1DB1042D02D}" type="sibTrans" cxnId="{7652E005-D2D4-F84A-A6D2-00EFC769E5C1}">
      <dgm:prSet/>
      <dgm:spPr/>
      <dgm:t>
        <a:bodyPr/>
        <a:lstStyle/>
        <a:p>
          <a:endParaRPr lang="en-GB"/>
        </a:p>
      </dgm:t>
    </dgm:pt>
    <dgm:pt modelId="{2D46BF2F-D5E0-FF48-AF8C-36371AAFBE8E}">
      <dgm:prSet/>
      <dgm:spPr>
        <a:solidFill>
          <a:srgbClr val="4B5085"/>
        </a:solidFill>
      </dgm:spPr>
      <dgm:t>
        <a:bodyPr/>
        <a:lstStyle/>
        <a:p>
          <a:r>
            <a:rPr lang="en-AU"/>
            <a:t>Administrative principles</a:t>
          </a:r>
        </a:p>
      </dgm:t>
    </dgm:pt>
    <dgm:pt modelId="{98C4830A-9EEA-DA4E-83D9-05841FBB22F9}" type="parTrans" cxnId="{ED580A4B-86DE-1A41-A17B-3D54AAD6AF5A}">
      <dgm:prSet/>
      <dgm:spPr/>
      <dgm:t>
        <a:bodyPr/>
        <a:lstStyle/>
        <a:p>
          <a:endParaRPr lang="en-GB"/>
        </a:p>
      </dgm:t>
    </dgm:pt>
    <dgm:pt modelId="{0EAE9DD9-DE80-3E47-9091-FF339835378C}" type="sibTrans" cxnId="{ED580A4B-86DE-1A41-A17B-3D54AAD6AF5A}">
      <dgm:prSet/>
      <dgm:spPr/>
      <dgm:t>
        <a:bodyPr/>
        <a:lstStyle/>
        <a:p>
          <a:endParaRPr lang="en-GB"/>
        </a:p>
      </dgm:t>
    </dgm:pt>
    <dgm:pt modelId="{C1385AF5-3062-BB42-8DD7-A252B6D059B2}">
      <dgm:prSet/>
      <dgm:spPr>
        <a:solidFill>
          <a:srgbClr val="007B82"/>
        </a:solidFill>
      </dgm:spPr>
      <dgm:t>
        <a:bodyPr/>
        <a:lstStyle/>
        <a:p>
          <a:r>
            <a:rPr lang="en-AU" dirty="0"/>
            <a:t>Management science</a:t>
          </a:r>
        </a:p>
      </dgm:t>
    </dgm:pt>
    <dgm:pt modelId="{3B77401B-CA92-4F40-8C8C-37D381868517}" type="parTrans" cxnId="{92592CE9-EB19-7A46-931D-0FB6C754FBA3}">
      <dgm:prSet/>
      <dgm:spPr/>
      <dgm:t>
        <a:bodyPr/>
        <a:lstStyle/>
        <a:p>
          <a:endParaRPr lang="en-GB"/>
        </a:p>
      </dgm:t>
    </dgm:pt>
    <dgm:pt modelId="{0F7C7A7B-D3C0-AF42-B11C-0668E5E438C4}" type="sibTrans" cxnId="{92592CE9-EB19-7A46-931D-0FB6C754FBA3}">
      <dgm:prSet/>
      <dgm:spPr/>
      <dgm:t>
        <a:bodyPr/>
        <a:lstStyle/>
        <a:p>
          <a:endParaRPr lang="en-GB"/>
        </a:p>
      </dgm:t>
    </dgm:pt>
    <dgm:pt modelId="{D01CF192-FBE5-4649-BC11-4E496A64DFD1}" type="pres">
      <dgm:prSet presAssocID="{7420B1B4-5DAF-424D-9387-7D9D066DF247}" presName="diagram" presStyleCnt="0">
        <dgm:presLayoutVars>
          <dgm:dir/>
          <dgm:resizeHandles val="exact"/>
        </dgm:presLayoutVars>
      </dgm:prSet>
      <dgm:spPr/>
    </dgm:pt>
    <dgm:pt modelId="{24048C36-5539-AA4B-98AF-50CBEBD3D432}" type="pres">
      <dgm:prSet presAssocID="{BA3B2E8A-40AB-494A-A6DF-76E24890C8CD}" presName="node" presStyleLbl="node1" presStyleIdx="0" presStyleCnt="4">
        <dgm:presLayoutVars>
          <dgm:bulletEnabled val="1"/>
        </dgm:presLayoutVars>
      </dgm:prSet>
      <dgm:spPr/>
    </dgm:pt>
    <dgm:pt modelId="{05B6E7D4-23CC-EC4C-AA19-13186557DCB4}" type="pres">
      <dgm:prSet presAssocID="{87ADEA5D-EB9C-194F-82E4-D8E182807F12}" presName="sibTrans" presStyleCnt="0"/>
      <dgm:spPr/>
    </dgm:pt>
    <dgm:pt modelId="{73042211-5193-B442-A6D6-B5C1C7C4A441}" type="pres">
      <dgm:prSet presAssocID="{86158B96-C567-9041-9C15-9473C1DE006E}" presName="node" presStyleLbl="node1" presStyleIdx="1" presStyleCnt="4">
        <dgm:presLayoutVars>
          <dgm:bulletEnabled val="1"/>
        </dgm:presLayoutVars>
      </dgm:prSet>
      <dgm:spPr/>
    </dgm:pt>
    <dgm:pt modelId="{9620346C-1517-E54D-9D60-5A61AD8C5FA4}" type="pres">
      <dgm:prSet presAssocID="{16BA2F3B-67FD-8948-A655-F1DB1042D02D}" presName="sibTrans" presStyleCnt="0"/>
      <dgm:spPr/>
    </dgm:pt>
    <dgm:pt modelId="{8A365D81-5032-A143-97AE-8F4C251CED42}" type="pres">
      <dgm:prSet presAssocID="{2D46BF2F-D5E0-FF48-AF8C-36371AAFBE8E}" presName="node" presStyleLbl="node1" presStyleIdx="2" presStyleCnt="4">
        <dgm:presLayoutVars>
          <dgm:bulletEnabled val="1"/>
        </dgm:presLayoutVars>
      </dgm:prSet>
      <dgm:spPr/>
    </dgm:pt>
    <dgm:pt modelId="{1F01A7A0-0490-224D-BFF1-0021FFC07231}" type="pres">
      <dgm:prSet presAssocID="{0EAE9DD9-DE80-3E47-9091-FF339835378C}" presName="sibTrans" presStyleCnt="0"/>
      <dgm:spPr/>
    </dgm:pt>
    <dgm:pt modelId="{3E8246B0-1E70-594C-8B48-2D9964C589CF}" type="pres">
      <dgm:prSet presAssocID="{C1385AF5-3062-BB42-8DD7-A252B6D059B2}" presName="node" presStyleLbl="node1" presStyleIdx="3" presStyleCnt="4">
        <dgm:presLayoutVars>
          <dgm:bulletEnabled val="1"/>
        </dgm:presLayoutVars>
      </dgm:prSet>
      <dgm:spPr/>
    </dgm:pt>
  </dgm:ptLst>
  <dgm:cxnLst>
    <dgm:cxn modelId="{7652E005-D2D4-F84A-A6D2-00EFC769E5C1}" srcId="{7420B1B4-5DAF-424D-9387-7D9D066DF247}" destId="{86158B96-C567-9041-9C15-9473C1DE006E}" srcOrd="1" destOrd="0" parTransId="{92AEDED5-75D5-BB4A-A7FD-C18523525518}" sibTransId="{16BA2F3B-67FD-8948-A655-F1DB1042D02D}"/>
    <dgm:cxn modelId="{C4EC8B13-2FC4-2745-884B-37C490E864BA}" srcId="{7420B1B4-5DAF-424D-9387-7D9D066DF247}" destId="{BA3B2E8A-40AB-494A-A6DF-76E24890C8CD}" srcOrd="0" destOrd="0" parTransId="{A9F5B3AC-8D85-3349-8BFD-D56A46B0B9BA}" sibTransId="{87ADEA5D-EB9C-194F-82E4-D8E182807F12}"/>
    <dgm:cxn modelId="{87A76F27-B46A-3747-AE26-98C67B5EB0DD}" type="presOf" srcId="{7420B1B4-5DAF-424D-9387-7D9D066DF247}" destId="{D01CF192-FBE5-4649-BC11-4E496A64DFD1}" srcOrd="0" destOrd="0" presId="urn:microsoft.com/office/officeart/2005/8/layout/default"/>
    <dgm:cxn modelId="{ED580A4B-86DE-1A41-A17B-3D54AAD6AF5A}" srcId="{7420B1B4-5DAF-424D-9387-7D9D066DF247}" destId="{2D46BF2F-D5E0-FF48-AF8C-36371AAFBE8E}" srcOrd="2" destOrd="0" parTransId="{98C4830A-9EEA-DA4E-83D9-05841FBB22F9}" sibTransId="{0EAE9DD9-DE80-3E47-9091-FF339835378C}"/>
    <dgm:cxn modelId="{8C0DE36B-1F7A-8341-B784-1D20936FEC0F}" type="presOf" srcId="{C1385AF5-3062-BB42-8DD7-A252B6D059B2}" destId="{3E8246B0-1E70-594C-8B48-2D9964C589CF}" srcOrd="0" destOrd="0" presId="urn:microsoft.com/office/officeart/2005/8/layout/default"/>
    <dgm:cxn modelId="{7355B987-4BA0-0C4D-9D80-E1F9352AFA0D}" type="presOf" srcId="{2D46BF2F-D5E0-FF48-AF8C-36371AAFBE8E}" destId="{8A365D81-5032-A143-97AE-8F4C251CED42}" srcOrd="0" destOrd="0" presId="urn:microsoft.com/office/officeart/2005/8/layout/default"/>
    <dgm:cxn modelId="{555F5DAD-6E83-E749-A83D-A0C83BDC083A}" type="presOf" srcId="{86158B96-C567-9041-9C15-9473C1DE006E}" destId="{73042211-5193-B442-A6D6-B5C1C7C4A441}" srcOrd="0" destOrd="0" presId="urn:microsoft.com/office/officeart/2005/8/layout/default"/>
    <dgm:cxn modelId="{92B850DB-3CCF-F342-A3C5-CC28D1B1C6C1}" type="presOf" srcId="{BA3B2E8A-40AB-494A-A6DF-76E24890C8CD}" destId="{24048C36-5539-AA4B-98AF-50CBEBD3D432}" srcOrd="0" destOrd="0" presId="urn:microsoft.com/office/officeart/2005/8/layout/default"/>
    <dgm:cxn modelId="{92592CE9-EB19-7A46-931D-0FB6C754FBA3}" srcId="{7420B1B4-5DAF-424D-9387-7D9D066DF247}" destId="{C1385AF5-3062-BB42-8DD7-A252B6D059B2}" srcOrd="3" destOrd="0" parTransId="{3B77401B-CA92-4F40-8C8C-37D381868517}" sibTransId="{0F7C7A7B-D3C0-AF42-B11C-0668E5E438C4}"/>
    <dgm:cxn modelId="{CB4D7F4A-6E84-684E-8BC6-12B7B5BA7259}" type="presParOf" srcId="{D01CF192-FBE5-4649-BC11-4E496A64DFD1}" destId="{24048C36-5539-AA4B-98AF-50CBEBD3D432}" srcOrd="0" destOrd="0" presId="urn:microsoft.com/office/officeart/2005/8/layout/default"/>
    <dgm:cxn modelId="{9665BD65-5FB0-E541-84EC-E272AC467CE6}" type="presParOf" srcId="{D01CF192-FBE5-4649-BC11-4E496A64DFD1}" destId="{05B6E7D4-23CC-EC4C-AA19-13186557DCB4}" srcOrd="1" destOrd="0" presId="urn:microsoft.com/office/officeart/2005/8/layout/default"/>
    <dgm:cxn modelId="{0C315E77-A6F0-9C4C-A6F9-33CA6E6DECD7}" type="presParOf" srcId="{D01CF192-FBE5-4649-BC11-4E496A64DFD1}" destId="{73042211-5193-B442-A6D6-B5C1C7C4A441}" srcOrd="2" destOrd="0" presId="urn:microsoft.com/office/officeart/2005/8/layout/default"/>
    <dgm:cxn modelId="{D4AAFA73-09E3-CE43-A4C4-862A8F1E3525}" type="presParOf" srcId="{D01CF192-FBE5-4649-BC11-4E496A64DFD1}" destId="{9620346C-1517-E54D-9D60-5A61AD8C5FA4}" srcOrd="3" destOrd="0" presId="urn:microsoft.com/office/officeart/2005/8/layout/default"/>
    <dgm:cxn modelId="{E7494C44-04D4-784F-9C43-8514B513682A}" type="presParOf" srcId="{D01CF192-FBE5-4649-BC11-4E496A64DFD1}" destId="{8A365D81-5032-A143-97AE-8F4C251CED42}" srcOrd="4" destOrd="0" presId="urn:microsoft.com/office/officeart/2005/8/layout/default"/>
    <dgm:cxn modelId="{87CB55FA-6284-0440-B28C-63B840CAEFF7}" type="presParOf" srcId="{D01CF192-FBE5-4649-BC11-4E496A64DFD1}" destId="{1F01A7A0-0490-224D-BFF1-0021FFC07231}" srcOrd="5" destOrd="0" presId="urn:microsoft.com/office/officeart/2005/8/layout/default"/>
    <dgm:cxn modelId="{58A4F375-164E-C84F-9CF2-8BD5EDBD3881}" type="presParOf" srcId="{D01CF192-FBE5-4649-BC11-4E496A64DFD1}" destId="{3E8246B0-1E70-594C-8B48-2D9964C589C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BB1B1C-35F5-2D41-A1D8-EC7FECAB71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F6A94E6-6D6A-CA44-9879-0802CFC87CED}">
      <dgm:prSet/>
      <dgm:spPr>
        <a:solidFill>
          <a:srgbClr val="006296"/>
        </a:solidFill>
      </dgm:spPr>
      <dgm:t>
        <a:bodyPr/>
        <a:lstStyle/>
        <a:p>
          <a:r>
            <a:rPr lang="en-AU" dirty="0"/>
            <a:t>Unity of command</a:t>
          </a:r>
        </a:p>
      </dgm:t>
    </dgm:pt>
    <dgm:pt modelId="{A7FA904B-0D92-594C-9185-CAB1DA5CF876}" type="parTrans" cxnId="{8E16EEA9-7C55-C24F-A176-225E1112A9A4}">
      <dgm:prSet/>
      <dgm:spPr/>
      <dgm:t>
        <a:bodyPr/>
        <a:lstStyle/>
        <a:p>
          <a:endParaRPr lang="en-GB"/>
        </a:p>
      </dgm:t>
    </dgm:pt>
    <dgm:pt modelId="{227ACAC4-65F9-4A4B-A403-D4729396A58F}" type="sibTrans" cxnId="{8E16EEA9-7C55-C24F-A176-225E1112A9A4}">
      <dgm:prSet/>
      <dgm:spPr/>
      <dgm:t>
        <a:bodyPr/>
        <a:lstStyle/>
        <a:p>
          <a:endParaRPr lang="en-GB"/>
        </a:p>
      </dgm:t>
    </dgm:pt>
    <dgm:pt modelId="{13C724FF-2B0C-EF4A-AE27-58A82273DB4D}">
      <dgm:prSet/>
      <dgm:spPr>
        <a:solidFill>
          <a:srgbClr val="006296"/>
        </a:solidFill>
      </dgm:spPr>
      <dgm:t>
        <a:bodyPr/>
        <a:lstStyle/>
        <a:p>
          <a:r>
            <a:rPr lang="en-AU" dirty="0"/>
            <a:t>Each subordinate receives orders from one – and only one – superior.</a:t>
          </a:r>
        </a:p>
      </dgm:t>
    </dgm:pt>
    <dgm:pt modelId="{2B7A970E-016B-0248-AF42-AB82FCC05B29}" type="parTrans" cxnId="{B0AF6C25-3DDC-974A-849C-9CBC8A77FF72}">
      <dgm:prSet/>
      <dgm:spPr/>
      <dgm:t>
        <a:bodyPr/>
        <a:lstStyle/>
        <a:p>
          <a:endParaRPr lang="en-GB"/>
        </a:p>
      </dgm:t>
    </dgm:pt>
    <dgm:pt modelId="{4A1F5E42-F729-864F-B909-814950FBB082}" type="sibTrans" cxnId="{B0AF6C25-3DDC-974A-849C-9CBC8A77FF72}">
      <dgm:prSet/>
      <dgm:spPr/>
      <dgm:t>
        <a:bodyPr/>
        <a:lstStyle/>
        <a:p>
          <a:endParaRPr lang="en-GB"/>
        </a:p>
      </dgm:t>
    </dgm:pt>
    <dgm:pt modelId="{61749981-4924-9848-ACEF-FCB56E3DF349}">
      <dgm:prSet/>
      <dgm:spPr>
        <a:solidFill>
          <a:srgbClr val="A93E62"/>
        </a:solidFill>
      </dgm:spPr>
      <dgm:t>
        <a:bodyPr/>
        <a:lstStyle/>
        <a:p>
          <a:r>
            <a:rPr lang="en-AU" dirty="0"/>
            <a:t>Division of work </a:t>
          </a:r>
        </a:p>
      </dgm:t>
    </dgm:pt>
    <dgm:pt modelId="{FC28FE47-737F-0642-BC8D-CE8C1DB21DF0}" type="parTrans" cxnId="{44118D78-3DC4-E54F-B78C-A2453EC52BDD}">
      <dgm:prSet/>
      <dgm:spPr/>
      <dgm:t>
        <a:bodyPr/>
        <a:lstStyle/>
        <a:p>
          <a:endParaRPr lang="en-GB"/>
        </a:p>
      </dgm:t>
    </dgm:pt>
    <dgm:pt modelId="{EE9CB55E-3858-884E-8C71-9270F5451B90}" type="sibTrans" cxnId="{44118D78-3DC4-E54F-B78C-A2453EC52BDD}">
      <dgm:prSet/>
      <dgm:spPr/>
      <dgm:t>
        <a:bodyPr/>
        <a:lstStyle/>
        <a:p>
          <a:endParaRPr lang="en-GB"/>
        </a:p>
      </dgm:t>
    </dgm:pt>
    <dgm:pt modelId="{71607FDC-2725-DB4C-84FD-6ED76C5D27CD}">
      <dgm:prSet/>
      <dgm:spPr>
        <a:solidFill>
          <a:srgbClr val="A93E62"/>
        </a:solidFill>
      </dgm:spPr>
      <dgm:t>
        <a:bodyPr/>
        <a:lstStyle/>
        <a:p>
          <a:r>
            <a:rPr lang="en-AU"/>
            <a:t>Managerial work and technical work are amenable to specialisation to produce more and better work with the same amount of effort.</a:t>
          </a:r>
        </a:p>
      </dgm:t>
    </dgm:pt>
    <dgm:pt modelId="{13BD3E0B-8A7F-9D48-8821-0C3D2278ACE4}" type="parTrans" cxnId="{BED7994C-21D1-5D44-BBE9-1D94C6F3A184}">
      <dgm:prSet/>
      <dgm:spPr/>
      <dgm:t>
        <a:bodyPr/>
        <a:lstStyle/>
        <a:p>
          <a:endParaRPr lang="en-GB"/>
        </a:p>
      </dgm:t>
    </dgm:pt>
    <dgm:pt modelId="{C076952B-3B6F-9444-BFEF-15D122532EA5}" type="sibTrans" cxnId="{BED7994C-21D1-5D44-BBE9-1D94C6F3A184}">
      <dgm:prSet/>
      <dgm:spPr/>
      <dgm:t>
        <a:bodyPr/>
        <a:lstStyle/>
        <a:p>
          <a:endParaRPr lang="en-GB"/>
        </a:p>
      </dgm:t>
    </dgm:pt>
    <dgm:pt modelId="{3E1E0EE8-C5FB-CD4D-A60C-D4779ABB5094}">
      <dgm:prSet/>
      <dgm:spPr>
        <a:solidFill>
          <a:srgbClr val="4B5085"/>
        </a:solidFill>
      </dgm:spPr>
      <dgm:t>
        <a:bodyPr/>
        <a:lstStyle/>
        <a:p>
          <a:r>
            <a:rPr lang="en-AU" dirty="0"/>
            <a:t>Unity of direction</a:t>
          </a:r>
        </a:p>
      </dgm:t>
    </dgm:pt>
    <dgm:pt modelId="{C4841A9A-C4E8-DA4C-9B33-EDE737ACE542}" type="parTrans" cxnId="{0716AE8C-EF0E-3649-987F-A37A15DAFEC4}">
      <dgm:prSet/>
      <dgm:spPr/>
      <dgm:t>
        <a:bodyPr/>
        <a:lstStyle/>
        <a:p>
          <a:endParaRPr lang="en-GB"/>
        </a:p>
      </dgm:t>
    </dgm:pt>
    <dgm:pt modelId="{9B42DCEF-D81B-9948-9C5F-194B5271B2DE}" type="sibTrans" cxnId="{0716AE8C-EF0E-3649-987F-A37A15DAFEC4}">
      <dgm:prSet/>
      <dgm:spPr/>
      <dgm:t>
        <a:bodyPr/>
        <a:lstStyle/>
        <a:p>
          <a:endParaRPr lang="en-GB"/>
        </a:p>
      </dgm:t>
    </dgm:pt>
    <dgm:pt modelId="{811B946F-2E97-624A-85C8-38F03EA619D9}">
      <dgm:prSet/>
      <dgm:spPr>
        <a:solidFill>
          <a:srgbClr val="4B5085"/>
        </a:solidFill>
      </dgm:spPr>
      <dgm:t>
        <a:bodyPr/>
        <a:lstStyle/>
        <a:p>
          <a:r>
            <a:rPr lang="en-AU" dirty="0"/>
            <a:t>Similar activities in an organisation should be grouped together under one manager.</a:t>
          </a:r>
        </a:p>
      </dgm:t>
    </dgm:pt>
    <dgm:pt modelId="{8A7A1639-5D2A-F142-9810-88D74FB83F02}" type="parTrans" cxnId="{9EA5716A-D543-074A-9580-06AEB2F0439B}">
      <dgm:prSet/>
      <dgm:spPr/>
      <dgm:t>
        <a:bodyPr/>
        <a:lstStyle/>
        <a:p>
          <a:endParaRPr lang="en-GB"/>
        </a:p>
      </dgm:t>
    </dgm:pt>
    <dgm:pt modelId="{F0BB19AA-A246-574F-A6BB-26A660F72FD8}" type="sibTrans" cxnId="{9EA5716A-D543-074A-9580-06AEB2F0439B}">
      <dgm:prSet/>
      <dgm:spPr/>
      <dgm:t>
        <a:bodyPr/>
        <a:lstStyle/>
        <a:p>
          <a:endParaRPr lang="en-GB"/>
        </a:p>
      </dgm:t>
    </dgm:pt>
    <dgm:pt modelId="{B78D1232-8BDF-2647-B710-0D525F68582A}">
      <dgm:prSet/>
      <dgm:spPr>
        <a:solidFill>
          <a:srgbClr val="007B82"/>
        </a:solidFill>
      </dgm:spPr>
      <dgm:t>
        <a:bodyPr/>
        <a:lstStyle/>
        <a:p>
          <a:r>
            <a:rPr lang="en-AU" dirty="0"/>
            <a:t>Scalar chain</a:t>
          </a:r>
        </a:p>
      </dgm:t>
    </dgm:pt>
    <dgm:pt modelId="{824DE932-2280-F344-802C-2027B5140EBF}" type="parTrans" cxnId="{716BA3ED-6185-CA46-ACE5-6B3024CB1B62}">
      <dgm:prSet/>
      <dgm:spPr/>
      <dgm:t>
        <a:bodyPr/>
        <a:lstStyle/>
        <a:p>
          <a:endParaRPr lang="en-GB"/>
        </a:p>
      </dgm:t>
    </dgm:pt>
    <dgm:pt modelId="{63A57C70-4BF6-FD4B-844B-3D003C28FB9B}" type="sibTrans" cxnId="{716BA3ED-6185-CA46-ACE5-6B3024CB1B62}">
      <dgm:prSet/>
      <dgm:spPr/>
      <dgm:t>
        <a:bodyPr/>
        <a:lstStyle/>
        <a:p>
          <a:endParaRPr lang="en-GB"/>
        </a:p>
      </dgm:t>
    </dgm:pt>
    <dgm:pt modelId="{6D1C23C3-CD93-3E4F-ABB1-E450C44DFB28}">
      <dgm:prSet/>
      <dgm:spPr>
        <a:solidFill>
          <a:srgbClr val="007B82"/>
        </a:solidFill>
      </dgm:spPr>
      <dgm:t>
        <a:bodyPr/>
        <a:lstStyle/>
        <a:p>
          <a:r>
            <a:rPr lang="en-AU"/>
            <a:t>A chain of authority extends from the top to the bottom of the organisation and should include every employee.</a:t>
          </a:r>
        </a:p>
      </dgm:t>
    </dgm:pt>
    <dgm:pt modelId="{B6FD754F-5D58-1944-87F7-FECAF70B35A5}" type="parTrans" cxnId="{A701E305-C259-9D4C-BA64-887D98B4A2F2}">
      <dgm:prSet/>
      <dgm:spPr/>
      <dgm:t>
        <a:bodyPr/>
        <a:lstStyle/>
        <a:p>
          <a:endParaRPr lang="en-GB"/>
        </a:p>
      </dgm:t>
    </dgm:pt>
    <dgm:pt modelId="{53EAC408-E978-7A45-98BB-641DADADCE90}" type="sibTrans" cxnId="{A701E305-C259-9D4C-BA64-887D98B4A2F2}">
      <dgm:prSet/>
      <dgm:spPr/>
      <dgm:t>
        <a:bodyPr/>
        <a:lstStyle/>
        <a:p>
          <a:endParaRPr lang="en-GB"/>
        </a:p>
      </dgm:t>
    </dgm:pt>
    <dgm:pt modelId="{D9048732-2F5A-8F45-A4AF-3A8BC54A7784}" type="pres">
      <dgm:prSet presAssocID="{E9BB1B1C-35F5-2D41-A1D8-EC7FECAB713A}" presName="diagram" presStyleCnt="0">
        <dgm:presLayoutVars>
          <dgm:dir/>
          <dgm:resizeHandles val="exact"/>
        </dgm:presLayoutVars>
      </dgm:prSet>
      <dgm:spPr/>
    </dgm:pt>
    <dgm:pt modelId="{E0D7D24C-41A0-F241-B266-A93C14B8001B}" type="pres">
      <dgm:prSet presAssocID="{3F6A94E6-6D6A-CA44-9879-0802CFC87CED}" presName="node" presStyleLbl="node1" presStyleIdx="0" presStyleCnt="4">
        <dgm:presLayoutVars>
          <dgm:bulletEnabled val="1"/>
        </dgm:presLayoutVars>
      </dgm:prSet>
      <dgm:spPr/>
    </dgm:pt>
    <dgm:pt modelId="{6F190B22-CECC-EC40-AD93-5CF549056527}" type="pres">
      <dgm:prSet presAssocID="{227ACAC4-65F9-4A4B-A403-D4729396A58F}" presName="sibTrans" presStyleCnt="0"/>
      <dgm:spPr/>
    </dgm:pt>
    <dgm:pt modelId="{9C6CC0E8-E7D4-E44E-B6C5-541B7B0D186A}" type="pres">
      <dgm:prSet presAssocID="{61749981-4924-9848-ACEF-FCB56E3DF349}" presName="node" presStyleLbl="node1" presStyleIdx="1" presStyleCnt="4">
        <dgm:presLayoutVars>
          <dgm:bulletEnabled val="1"/>
        </dgm:presLayoutVars>
      </dgm:prSet>
      <dgm:spPr/>
    </dgm:pt>
    <dgm:pt modelId="{4944C60E-FDE3-0140-8D4A-CE39280011CC}" type="pres">
      <dgm:prSet presAssocID="{EE9CB55E-3858-884E-8C71-9270F5451B90}" presName="sibTrans" presStyleCnt="0"/>
      <dgm:spPr/>
    </dgm:pt>
    <dgm:pt modelId="{A15383E0-281F-B84F-9F3E-211ED1E59E51}" type="pres">
      <dgm:prSet presAssocID="{3E1E0EE8-C5FB-CD4D-A60C-D4779ABB5094}" presName="node" presStyleLbl="node1" presStyleIdx="2" presStyleCnt="4">
        <dgm:presLayoutVars>
          <dgm:bulletEnabled val="1"/>
        </dgm:presLayoutVars>
      </dgm:prSet>
      <dgm:spPr/>
    </dgm:pt>
    <dgm:pt modelId="{68295B16-B3D2-3C48-953B-EB347FBB8661}" type="pres">
      <dgm:prSet presAssocID="{9B42DCEF-D81B-9948-9C5F-194B5271B2DE}" presName="sibTrans" presStyleCnt="0"/>
      <dgm:spPr/>
    </dgm:pt>
    <dgm:pt modelId="{680279BB-CA9B-984A-B157-93993F958136}" type="pres">
      <dgm:prSet presAssocID="{B78D1232-8BDF-2647-B710-0D525F68582A}" presName="node" presStyleLbl="node1" presStyleIdx="3" presStyleCnt="4">
        <dgm:presLayoutVars>
          <dgm:bulletEnabled val="1"/>
        </dgm:presLayoutVars>
      </dgm:prSet>
      <dgm:spPr/>
    </dgm:pt>
  </dgm:ptLst>
  <dgm:cxnLst>
    <dgm:cxn modelId="{A701E305-C259-9D4C-BA64-887D98B4A2F2}" srcId="{B78D1232-8BDF-2647-B710-0D525F68582A}" destId="{6D1C23C3-CD93-3E4F-ABB1-E450C44DFB28}" srcOrd="0" destOrd="0" parTransId="{B6FD754F-5D58-1944-87F7-FECAF70B35A5}" sibTransId="{53EAC408-E978-7A45-98BB-641DADADCE90}"/>
    <dgm:cxn modelId="{04543210-2C05-BD45-B3AD-FED921FECAC2}" type="presOf" srcId="{3E1E0EE8-C5FB-CD4D-A60C-D4779ABB5094}" destId="{A15383E0-281F-B84F-9F3E-211ED1E59E51}" srcOrd="0" destOrd="0" presId="urn:microsoft.com/office/officeart/2005/8/layout/default"/>
    <dgm:cxn modelId="{B0AF6C25-3DDC-974A-849C-9CBC8A77FF72}" srcId="{3F6A94E6-6D6A-CA44-9879-0802CFC87CED}" destId="{13C724FF-2B0C-EF4A-AE27-58A82273DB4D}" srcOrd="0" destOrd="0" parTransId="{2B7A970E-016B-0248-AF42-AB82FCC05B29}" sibTransId="{4A1F5E42-F729-864F-B909-814950FBB082}"/>
    <dgm:cxn modelId="{2C6FBB2E-8FBD-DF45-980A-AFB470F30609}" type="presOf" srcId="{811B946F-2E97-624A-85C8-38F03EA619D9}" destId="{A15383E0-281F-B84F-9F3E-211ED1E59E51}" srcOrd="0" destOrd="1" presId="urn:microsoft.com/office/officeart/2005/8/layout/default"/>
    <dgm:cxn modelId="{4677BE3D-27CE-1444-9D38-761B49C40E45}" type="presOf" srcId="{E9BB1B1C-35F5-2D41-A1D8-EC7FECAB713A}" destId="{D9048732-2F5A-8F45-A4AF-3A8BC54A7784}" srcOrd="0" destOrd="0" presId="urn:microsoft.com/office/officeart/2005/8/layout/default"/>
    <dgm:cxn modelId="{9EA5716A-D543-074A-9580-06AEB2F0439B}" srcId="{3E1E0EE8-C5FB-CD4D-A60C-D4779ABB5094}" destId="{811B946F-2E97-624A-85C8-38F03EA619D9}" srcOrd="0" destOrd="0" parTransId="{8A7A1639-5D2A-F142-9810-88D74FB83F02}" sibTransId="{F0BB19AA-A246-574F-A6BB-26A660F72FD8}"/>
    <dgm:cxn modelId="{BED7994C-21D1-5D44-BBE9-1D94C6F3A184}" srcId="{61749981-4924-9848-ACEF-FCB56E3DF349}" destId="{71607FDC-2725-DB4C-84FD-6ED76C5D27CD}" srcOrd="0" destOrd="0" parTransId="{13BD3E0B-8A7F-9D48-8821-0C3D2278ACE4}" sibTransId="{C076952B-3B6F-9444-BFEF-15D122532EA5}"/>
    <dgm:cxn modelId="{50107B6F-3CCC-6A4A-8BA0-6FEE6DEFE888}" type="presOf" srcId="{B78D1232-8BDF-2647-B710-0D525F68582A}" destId="{680279BB-CA9B-984A-B157-93993F958136}" srcOrd="0" destOrd="0" presId="urn:microsoft.com/office/officeart/2005/8/layout/default"/>
    <dgm:cxn modelId="{428F2356-1688-3F43-B0AC-9D0783E7EB65}" type="presOf" srcId="{61749981-4924-9848-ACEF-FCB56E3DF349}" destId="{9C6CC0E8-E7D4-E44E-B6C5-541B7B0D186A}" srcOrd="0" destOrd="0" presId="urn:microsoft.com/office/officeart/2005/8/layout/default"/>
    <dgm:cxn modelId="{44118D78-3DC4-E54F-B78C-A2453EC52BDD}" srcId="{E9BB1B1C-35F5-2D41-A1D8-EC7FECAB713A}" destId="{61749981-4924-9848-ACEF-FCB56E3DF349}" srcOrd="1" destOrd="0" parTransId="{FC28FE47-737F-0642-BC8D-CE8C1DB21DF0}" sibTransId="{EE9CB55E-3858-884E-8C71-9270F5451B90}"/>
    <dgm:cxn modelId="{96D12688-B0F8-6F4A-981F-41226FA8C0A6}" type="presOf" srcId="{3F6A94E6-6D6A-CA44-9879-0802CFC87CED}" destId="{E0D7D24C-41A0-F241-B266-A93C14B8001B}" srcOrd="0" destOrd="0" presId="urn:microsoft.com/office/officeart/2005/8/layout/default"/>
    <dgm:cxn modelId="{0716AE8C-EF0E-3649-987F-A37A15DAFEC4}" srcId="{E9BB1B1C-35F5-2D41-A1D8-EC7FECAB713A}" destId="{3E1E0EE8-C5FB-CD4D-A60C-D4779ABB5094}" srcOrd="2" destOrd="0" parTransId="{C4841A9A-C4E8-DA4C-9B33-EDE737ACE542}" sibTransId="{9B42DCEF-D81B-9948-9C5F-194B5271B2DE}"/>
    <dgm:cxn modelId="{77B48A98-D55D-9247-BB37-53F3FC1CE999}" type="presOf" srcId="{6D1C23C3-CD93-3E4F-ABB1-E450C44DFB28}" destId="{680279BB-CA9B-984A-B157-93993F958136}" srcOrd="0" destOrd="1" presId="urn:microsoft.com/office/officeart/2005/8/layout/default"/>
    <dgm:cxn modelId="{6FC985A4-63F5-A146-A816-7AEF465E57C1}" type="presOf" srcId="{71607FDC-2725-DB4C-84FD-6ED76C5D27CD}" destId="{9C6CC0E8-E7D4-E44E-B6C5-541B7B0D186A}" srcOrd="0" destOrd="1" presId="urn:microsoft.com/office/officeart/2005/8/layout/default"/>
    <dgm:cxn modelId="{8E16EEA9-7C55-C24F-A176-225E1112A9A4}" srcId="{E9BB1B1C-35F5-2D41-A1D8-EC7FECAB713A}" destId="{3F6A94E6-6D6A-CA44-9879-0802CFC87CED}" srcOrd="0" destOrd="0" parTransId="{A7FA904B-0D92-594C-9185-CAB1DA5CF876}" sibTransId="{227ACAC4-65F9-4A4B-A403-D4729396A58F}"/>
    <dgm:cxn modelId="{716BA3ED-6185-CA46-ACE5-6B3024CB1B62}" srcId="{E9BB1B1C-35F5-2D41-A1D8-EC7FECAB713A}" destId="{B78D1232-8BDF-2647-B710-0D525F68582A}" srcOrd="3" destOrd="0" parTransId="{824DE932-2280-F344-802C-2027B5140EBF}" sibTransId="{63A57C70-4BF6-FD4B-844B-3D003C28FB9B}"/>
    <dgm:cxn modelId="{04540DF1-FA96-804A-983A-0B4983D32848}" type="presOf" srcId="{13C724FF-2B0C-EF4A-AE27-58A82273DB4D}" destId="{E0D7D24C-41A0-F241-B266-A93C14B8001B}" srcOrd="0" destOrd="1" presId="urn:microsoft.com/office/officeart/2005/8/layout/default"/>
    <dgm:cxn modelId="{A0BCE1CE-FE45-5E45-8DFF-78C3D8FF63AE}" type="presParOf" srcId="{D9048732-2F5A-8F45-A4AF-3A8BC54A7784}" destId="{E0D7D24C-41A0-F241-B266-A93C14B8001B}" srcOrd="0" destOrd="0" presId="urn:microsoft.com/office/officeart/2005/8/layout/default"/>
    <dgm:cxn modelId="{4263C233-2132-514B-AA59-2DC6D075FAC5}" type="presParOf" srcId="{D9048732-2F5A-8F45-A4AF-3A8BC54A7784}" destId="{6F190B22-CECC-EC40-AD93-5CF549056527}" srcOrd="1" destOrd="0" presId="urn:microsoft.com/office/officeart/2005/8/layout/default"/>
    <dgm:cxn modelId="{491C0645-DF73-A64C-B5F9-CB54088DB56F}" type="presParOf" srcId="{D9048732-2F5A-8F45-A4AF-3A8BC54A7784}" destId="{9C6CC0E8-E7D4-E44E-B6C5-541B7B0D186A}" srcOrd="2" destOrd="0" presId="urn:microsoft.com/office/officeart/2005/8/layout/default"/>
    <dgm:cxn modelId="{DA11EE7C-83D1-B44C-8E48-F20FCD7B84BE}" type="presParOf" srcId="{D9048732-2F5A-8F45-A4AF-3A8BC54A7784}" destId="{4944C60E-FDE3-0140-8D4A-CE39280011CC}" srcOrd="3" destOrd="0" presId="urn:microsoft.com/office/officeart/2005/8/layout/default"/>
    <dgm:cxn modelId="{268470AB-BDEA-AB48-AB5B-F0B482329C8C}" type="presParOf" srcId="{D9048732-2F5A-8F45-A4AF-3A8BC54A7784}" destId="{A15383E0-281F-B84F-9F3E-211ED1E59E51}" srcOrd="4" destOrd="0" presId="urn:microsoft.com/office/officeart/2005/8/layout/default"/>
    <dgm:cxn modelId="{CA09F279-7F19-DA49-88A4-5EFEC80FD3D4}" type="presParOf" srcId="{D9048732-2F5A-8F45-A4AF-3A8BC54A7784}" destId="{68295B16-B3D2-3C48-953B-EB347FBB8661}" srcOrd="5" destOrd="0" presId="urn:microsoft.com/office/officeart/2005/8/layout/default"/>
    <dgm:cxn modelId="{92AF515D-5B3A-E347-B9BF-FF61F89B91EC}" type="presParOf" srcId="{D9048732-2F5A-8F45-A4AF-3A8BC54A7784}" destId="{680279BB-CA9B-984A-B157-93993F95813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B1B1C-35F5-2D41-A1D8-EC7FECAB71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F6A94E6-6D6A-CA44-9879-0802CFC87CED}">
      <dgm:prSet/>
      <dgm:spPr>
        <a:solidFill>
          <a:srgbClr val="006296"/>
        </a:solidFill>
      </dgm:spPr>
      <dgm:t>
        <a:bodyPr/>
        <a:lstStyle/>
        <a:p>
          <a:r>
            <a:rPr lang="en-AU" dirty="0"/>
            <a:t>Operations research</a:t>
          </a:r>
        </a:p>
      </dgm:t>
    </dgm:pt>
    <dgm:pt modelId="{A7FA904B-0D92-594C-9185-CAB1DA5CF876}" type="parTrans" cxnId="{8E16EEA9-7C55-C24F-A176-225E1112A9A4}">
      <dgm:prSet/>
      <dgm:spPr/>
      <dgm:t>
        <a:bodyPr/>
        <a:lstStyle/>
        <a:p>
          <a:endParaRPr lang="en-GB"/>
        </a:p>
      </dgm:t>
    </dgm:pt>
    <dgm:pt modelId="{227ACAC4-65F9-4A4B-A403-D4729396A58F}" type="sibTrans" cxnId="{8E16EEA9-7C55-C24F-A176-225E1112A9A4}">
      <dgm:prSet/>
      <dgm:spPr/>
      <dgm:t>
        <a:bodyPr/>
        <a:lstStyle/>
        <a:p>
          <a:endParaRPr lang="en-GB"/>
        </a:p>
      </dgm:t>
    </dgm:pt>
    <dgm:pt modelId="{13C724FF-2B0C-EF4A-AE27-58A82273DB4D}">
      <dgm:prSet/>
      <dgm:spPr>
        <a:solidFill>
          <a:srgbClr val="006296"/>
        </a:solidFill>
      </dgm:spPr>
      <dgm:t>
        <a:bodyPr/>
        <a:lstStyle/>
        <a:p>
          <a:r>
            <a:rPr lang="en-AU" dirty="0"/>
            <a:t>Consists of mathematical model building and other applications of quantitative techniques to managerial problems</a:t>
          </a:r>
        </a:p>
      </dgm:t>
    </dgm:pt>
    <dgm:pt modelId="{2B7A970E-016B-0248-AF42-AB82FCC05B29}" type="parTrans" cxnId="{B0AF6C25-3DDC-974A-849C-9CBC8A77FF72}">
      <dgm:prSet/>
      <dgm:spPr/>
      <dgm:t>
        <a:bodyPr/>
        <a:lstStyle/>
        <a:p>
          <a:endParaRPr lang="en-GB"/>
        </a:p>
      </dgm:t>
    </dgm:pt>
    <dgm:pt modelId="{4A1F5E42-F729-864F-B909-814950FBB082}" type="sibTrans" cxnId="{B0AF6C25-3DDC-974A-849C-9CBC8A77FF72}">
      <dgm:prSet/>
      <dgm:spPr/>
      <dgm:t>
        <a:bodyPr/>
        <a:lstStyle/>
        <a:p>
          <a:endParaRPr lang="en-GB"/>
        </a:p>
      </dgm:t>
    </dgm:pt>
    <dgm:pt modelId="{61749981-4924-9848-ACEF-FCB56E3DF349}">
      <dgm:prSet/>
      <dgm:spPr>
        <a:solidFill>
          <a:srgbClr val="A93E62"/>
        </a:solidFill>
      </dgm:spPr>
      <dgm:t>
        <a:bodyPr/>
        <a:lstStyle/>
        <a:p>
          <a:r>
            <a:rPr lang="en-AU" dirty="0"/>
            <a:t>Operations management</a:t>
          </a:r>
        </a:p>
      </dgm:t>
    </dgm:pt>
    <dgm:pt modelId="{FC28FE47-737F-0642-BC8D-CE8C1DB21DF0}" type="parTrans" cxnId="{44118D78-3DC4-E54F-B78C-A2453EC52BDD}">
      <dgm:prSet/>
      <dgm:spPr/>
      <dgm:t>
        <a:bodyPr/>
        <a:lstStyle/>
        <a:p>
          <a:endParaRPr lang="en-GB"/>
        </a:p>
      </dgm:t>
    </dgm:pt>
    <dgm:pt modelId="{EE9CB55E-3858-884E-8C71-9270F5451B90}" type="sibTrans" cxnId="{44118D78-3DC4-E54F-B78C-A2453EC52BDD}">
      <dgm:prSet/>
      <dgm:spPr/>
      <dgm:t>
        <a:bodyPr/>
        <a:lstStyle/>
        <a:p>
          <a:endParaRPr lang="en-GB"/>
        </a:p>
      </dgm:t>
    </dgm:pt>
    <dgm:pt modelId="{71607FDC-2725-DB4C-84FD-6ED76C5D27CD}">
      <dgm:prSet/>
      <dgm:spPr>
        <a:solidFill>
          <a:srgbClr val="A93E62"/>
        </a:solidFill>
      </dgm:spPr>
      <dgm:t>
        <a:bodyPr/>
        <a:lstStyle/>
        <a:p>
          <a:r>
            <a:rPr lang="en-AU" dirty="0"/>
            <a:t>Specialises in the physical production of goods or services</a:t>
          </a:r>
        </a:p>
      </dgm:t>
    </dgm:pt>
    <dgm:pt modelId="{13BD3E0B-8A7F-9D48-8821-0C3D2278ACE4}" type="parTrans" cxnId="{BED7994C-21D1-5D44-BBE9-1D94C6F3A184}">
      <dgm:prSet/>
      <dgm:spPr/>
      <dgm:t>
        <a:bodyPr/>
        <a:lstStyle/>
        <a:p>
          <a:endParaRPr lang="en-GB"/>
        </a:p>
      </dgm:t>
    </dgm:pt>
    <dgm:pt modelId="{C076952B-3B6F-9444-BFEF-15D122532EA5}" type="sibTrans" cxnId="{BED7994C-21D1-5D44-BBE9-1D94C6F3A184}">
      <dgm:prSet/>
      <dgm:spPr/>
      <dgm:t>
        <a:bodyPr/>
        <a:lstStyle/>
        <a:p>
          <a:endParaRPr lang="en-GB"/>
        </a:p>
      </dgm:t>
    </dgm:pt>
    <dgm:pt modelId="{3E1E0EE8-C5FB-CD4D-A60C-D4779ABB5094}">
      <dgm:prSet/>
      <dgm:spPr>
        <a:solidFill>
          <a:srgbClr val="4B5085"/>
        </a:solidFill>
      </dgm:spPr>
      <dgm:t>
        <a:bodyPr/>
        <a:lstStyle/>
        <a:p>
          <a:r>
            <a:rPr lang="en-AU" dirty="0"/>
            <a:t>Information technology</a:t>
          </a:r>
        </a:p>
      </dgm:t>
    </dgm:pt>
    <dgm:pt modelId="{C4841A9A-C4E8-DA4C-9B33-EDE737ACE542}" type="parTrans" cxnId="{0716AE8C-EF0E-3649-987F-A37A15DAFEC4}">
      <dgm:prSet/>
      <dgm:spPr/>
      <dgm:t>
        <a:bodyPr/>
        <a:lstStyle/>
        <a:p>
          <a:endParaRPr lang="en-GB"/>
        </a:p>
      </dgm:t>
    </dgm:pt>
    <dgm:pt modelId="{9B42DCEF-D81B-9948-9C5F-194B5271B2DE}" type="sibTrans" cxnId="{0716AE8C-EF0E-3649-987F-A37A15DAFEC4}">
      <dgm:prSet/>
      <dgm:spPr/>
      <dgm:t>
        <a:bodyPr/>
        <a:lstStyle/>
        <a:p>
          <a:endParaRPr lang="en-GB"/>
        </a:p>
      </dgm:t>
    </dgm:pt>
    <dgm:pt modelId="{811B946F-2E97-624A-85C8-38F03EA619D9}">
      <dgm:prSet/>
      <dgm:spPr>
        <a:solidFill>
          <a:srgbClr val="4B5085"/>
        </a:solidFill>
      </dgm:spPr>
      <dgm:t>
        <a:bodyPr/>
        <a:lstStyle/>
        <a:p>
          <a:r>
            <a:rPr lang="en-AU" dirty="0"/>
            <a:t>The hardware, software, telecommunications, database management and other technologies used to store, process and distribute information</a:t>
          </a:r>
        </a:p>
      </dgm:t>
    </dgm:pt>
    <dgm:pt modelId="{8A7A1639-5D2A-F142-9810-88D74FB83F02}" type="parTrans" cxnId="{9EA5716A-D543-074A-9580-06AEB2F0439B}">
      <dgm:prSet/>
      <dgm:spPr/>
      <dgm:t>
        <a:bodyPr/>
        <a:lstStyle/>
        <a:p>
          <a:endParaRPr lang="en-GB"/>
        </a:p>
      </dgm:t>
    </dgm:pt>
    <dgm:pt modelId="{F0BB19AA-A246-574F-A6BB-26A660F72FD8}" type="sibTrans" cxnId="{9EA5716A-D543-074A-9580-06AEB2F0439B}">
      <dgm:prSet/>
      <dgm:spPr/>
      <dgm:t>
        <a:bodyPr/>
        <a:lstStyle/>
        <a:p>
          <a:endParaRPr lang="en-GB"/>
        </a:p>
      </dgm:t>
    </dgm:pt>
    <dgm:pt modelId="{62FE816A-8008-C240-B87B-18028678B67E}">
      <dgm:prSet/>
      <dgm:spPr>
        <a:solidFill>
          <a:srgbClr val="A93E62"/>
        </a:solidFill>
      </dgm:spPr>
      <dgm:t>
        <a:bodyPr/>
        <a:lstStyle/>
        <a:p>
          <a:r>
            <a:rPr lang="en-AU" dirty="0"/>
            <a:t>Used to solve manufacturing problems</a:t>
          </a:r>
        </a:p>
      </dgm:t>
    </dgm:pt>
    <dgm:pt modelId="{257E28DE-E4EF-3444-BBD1-4D2E4B607F18}" type="parTrans" cxnId="{77886021-916D-3E4E-BB90-BA7C95B11A01}">
      <dgm:prSet/>
      <dgm:spPr/>
      <dgm:t>
        <a:bodyPr/>
        <a:lstStyle/>
        <a:p>
          <a:endParaRPr lang="en-GB"/>
        </a:p>
      </dgm:t>
    </dgm:pt>
    <dgm:pt modelId="{CABE4D13-4656-8845-85AA-390A0CAEA288}" type="sibTrans" cxnId="{77886021-916D-3E4E-BB90-BA7C95B11A01}">
      <dgm:prSet/>
      <dgm:spPr/>
      <dgm:t>
        <a:bodyPr/>
        <a:lstStyle/>
        <a:p>
          <a:endParaRPr lang="en-GB"/>
        </a:p>
      </dgm:t>
    </dgm:pt>
    <dgm:pt modelId="{D9048732-2F5A-8F45-A4AF-3A8BC54A7784}" type="pres">
      <dgm:prSet presAssocID="{E9BB1B1C-35F5-2D41-A1D8-EC7FECAB713A}" presName="diagram" presStyleCnt="0">
        <dgm:presLayoutVars>
          <dgm:dir/>
          <dgm:resizeHandles val="exact"/>
        </dgm:presLayoutVars>
      </dgm:prSet>
      <dgm:spPr/>
    </dgm:pt>
    <dgm:pt modelId="{E0D7D24C-41A0-F241-B266-A93C14B8001B}" type="pres">
      <dgm:prSet presAssocID="{3F6A94E6-6D6A-CA44-9879-0802CFC87CED}" presName="node" presStyleLbl="node1" presStyleIdx="0" presStyleCnt="3">
        <dgm:presLayoutVars>
          <dgm:bulletEnabled val="1"/>
        </dgm:presLayoutVars>
      </dgm:prSet>
      <dgm:spPr/>
    </dgm:pt>
    <dgm:pt modelId="{6F190B22-CECC-EC40-AD93-5CF549056527}" type="pres">
      <dgm:prSet presAssocID="{227ACAC4-65F9-4A4B-A403-D4729396A58F}" presName="sibTrans" presStyleCnt="0"/>
      <dgm:spPr/>
    </dgm:pt>
    <dgm:pt modelId="{9C6CC0E8-E7D4-E44E-B6C5-541B7B0D186A}" type="pres">
      <dgm:prSet presAssocID="{61749981-4924-9848-ACEF-FCB56E3DF349}" presName="node" presStyleLbl="node1" presStyleIdx="1" presStyleCnt="3">
        <dgm:presLayoutVars>
          <dgm:bulletEnabled val="1"/>
        </dgm:presLayoutVars>
      </dgm:prSet>
      <dgm:spPr/>
    </dgm:pt>
    <dgm:pt modelId="{4944C60E-FDE3-0140-8D4A-CE39280011CC}" type="pres">
      <dgm:prSet presAssocID="{EE9CB55E-3858-884E-8C71-9270F5451B90}" presName="sibTrans" presStyleCnt="0"/>
      <dgm:spPr/>
    </dgm:pt>
    <dgm:pt modelId="{A15383E0-281F-B84F-9F3E-211ED1E59E51}" type="pres">
      <dgm:prSet presAssocID="{3E1E0EE8-C5FB-CD4D-A60C-D4779ABB5094}" presName="node" presStyleLbl="node1" presStyleIdx="2" presStyleCnt="3">
        <dgm:presLayoutVars>
          <dgm:bulletEnabled val="1"/>
        </dgm:presLayoutVars>
      </dgm:prSet>
      <dgm:spPr/>
    </dgm:pt>
  </dgm:ptLst>
  <dgm:cxnLst>
    <dgm:cxn modelId="{03870407-DFBA-774E-BFFC-CF14A041D316}" type="presOf" srcId="{62FE816A-8008-C240-B87B-18028678B67E}" destId="{9C6CC0E8-E7D4-E44E-B6C5-541B7B0D186A}" srcOrd="0" destOrd="2" presId="urn:microsoft.com/office/officeart/2005/8/layout/default"/>
    <dgm:cxn modelId="{04543210-2C05-BD45-B3AD-FED921FECAC2}" type="presOf" srcId="{3E1E0EE8-C5FB-CD4D-A60C-D4779ABB5094}" destId="{A15383E0-281F-B84F-9F3E-211ED1E59E51}" srcOrd="0" destOrd="0" presId="urn:microsoft.com/office/officeart/2005/8/layout/default"/>
    <dgm:cxn modelId="{77886021-916D-3E4E-BB90-BA7C95B11A01}" srcId="{61749981-4924-9848-ACEF-FCB56E3DF349}" destId="{62FE816A-8008-C240-B87B-18028678B67E}" srcOrd="1" destOrd="0" parTransId="{257E28DE-E4EF-3444-BBD1-4D2E4B607F18}" sibTransId="{CABE4D13-4656-8845-85AA-390A0CAEA288}"/>
    <dgm:cxn modelId="{B0AF6C25-3DDC-974A-849C-9CBC8A77FF72}" srcId="{3F6A94E6-6D6A-CA44-9879-0802CFC87CED}" destId="{13C724FF-2B0C-EF4A-AE27-58A82273DB4D}" srcOrd="0" destOrd="0" parTransId="{2B7A970E-016B-0248-AF42-AB82FCC05B29}" sibTransId="{4A1F5E42-F729-864F-B909-814950FBB082}"/>
    <dgm:cxn modelId="{2C6FBB2E-8FBD-DF45-980A-AFB470F30609}" type="presOf" srcId="{811B946F-2E97-624A-85C8-38F03EA619D9}" destId="{A15383E0-281F-B84F-9F3E-211ED1E59E51}" srcOrd="0" destOrd="1" presId="urn:microsoft.com/office/officeart/2005/8/layout/default"/>
    <dgm:cxn modelId="{4677BE3D-27CE-1444-9D38-761B49C40E45}" type="presOf" srcId="{E9BB1B1C-35F5-2D41-A1D8-EC7FECAB713A}" destId="{D9048732-2F5A-8F45-A4AF-3A8BC54A7784}" srcOrd="0" destOrd="0" presId="urn:microsoft.com/office/officeart/2005/8/layout/default"/>
    <dgm:cxn modelId="{9EA5716A-D543-074A-9580-06AEB2F0439B}" srcId="{3E1E0EE8-C5FB-CD4D-A60C-D4779ABB5094}" destId="{811B946F-2E97-624A-85C8-38F03EA619D9}" srcOrd="0" destOrd="0" parTransId="{8A7A1639-5D2A-F142-9810-88D74FB83F02}" sibTransId="{F0BB19AA-A246-574F-A6BB-26A660F72FD8}"/>
    <dgm:cxn modelId="{BED7994C-21D1-5D44-BBE9-1D94C6F3A184}" srcId="{61749981-4924-9848-ACEF-FCB56E3DF349}" destId="{71607FDC-2725-DB4C-84FD-6ED76C5D27CD}" srcOrd="0" destOrd="0" parTransId="{13BD3E0B-8A7F-9D48-8821-0C3D2278ACE4}" sibTransId="{C076952B-3B6F-9444-BFEF-15D122532EA5}"/>
    <dgm:cxn modelId="{428F2356-1688-3F43-B0AC-9D0783E7EB65}" type="presOf" srcId="{61749981-4924-9848-ACEF-FCB56E3DF349}" destId="{9C6CC0E8-E7D4-E44E-B6C5-541B7B0D186A}" srcOrd="0" destOrd="0" presId="urn:microsoft.com/office/officeart/2005/8/layout/default"/>
    <dgm:cxn modelId="{44118D78-3DC4-E54F-B78C-A2453EC52BDD}" srcId="{E9BB1B1C-35F5-2D41-A1D8-EC7FECAB713A}" destId="{61749981-4924-9848-ACEF-FCB56E3DF349}" srcOrd="1" destOrd="0" parTransId="{FC28FE47-737F-0642-BC8D-CE8C1DB21DF0}" sibTransId="{EE9CB55E-3858-884E-8C71-9270F5451B90}"/>
    <dgm:cxn modelId="{96D12688-B0F8-6F4A-981F-41226FA8C0A6}" type="presOf" srcId="{3F6A94E6-6D6A-CA44-9879-0802CFC87CED}" destId="{E0D7D24C-41A0-F241-B266-A93C14B8001B}" srcOrd="0" destOrd="0" presId="urn:microsoft.com/office/officeart/2005/8/layout/default"/>
    <dgm:cxn modelId="{0716AE8C-EF0E-3649-987F-A37A15DAFEC4}" srcId="{E9BB1B1C-35F5-2D41-A1D8-EC7FECAB713A}" destId="{3E1E0EE8-C5FB-CD4D-A60C-D4779ABB5094}" srcOrd="2" destOrd="0" parTransId="{C4841A9A-C4E8-DA4C-9B33-EDE737ACE542}" sibTransId="{9B42DCEF-D81B-9948-9C5F-194B5271B2DE}"/>
    <dgm:cxn modelId="{6FC985A4-63F5-A146-A816-7AEF465E57C1}" type="presOf" srcId="{71607FDC-2725-DB4C-84FD-6ED76C5D27CD}" destId="{9C6CC0E8-E7D4-E44E-B6C5-541B7B0D186A}" srcOrd="0" destOrd="1" presId="urn:microsoft.com/office/officeart/2005/8/layout/default"/>
    <dgm:cxn modelId="{8E16EEA9-7C55-C24F-A176-225E1112A9A4}" srcId="{E9BB1B1C-35F5-2D41-A1D8-EC7FECAB713A}" destId="{3F6A94E6-6D6A-CA44-9879-0802CFC87CED}" srcOrd="0" destOrd="0" parTransId="{A7FA904B-0D92-594C-9185-CAB1DA5CF876}" sibTransId="{227ACAC4-65F9-4A4B-A403-D4729396A58F}"/>
    <dgm:cxn modelId="{04540DF1-FA96-804A-983A-0B4983D32848}" type="presOf" srcId="{13C724FF-2B0C-EF4A-AE27-58A82273DB4D}" destId="{E0D7D24C-41A0-F241-B266-A93C14B8001B}" srcOrd="0" destOrd="1" presId="urn:microsoft.com/office/officeart/2005/8/layout/default"/>
    <dgm:cxn modelId="{A0BCE1CE-FE45-5E45-8DFF-78C3D8FF63AE}" type="presParOf" srcId="{D9048732-2F5A-8F45-A4AF-3A8BC54A7784}" destId="{E0D7D24C-41A0-F241-B266-A93C14B8001B}" srcOrd="0" destOrd="0" presId="urn:microsoft.com/office/officeart/2005/8/layout/default"/>
    <dgm:cxn modelId="{4263C233-2132-514B-AA59-2DC6D075FAC5}" type="presParOf" srcId="{D9048732-2F5A-8F45-A4AF-3A8BC54A7784}" destId="{6F190B22-CECC-EC40-AD93-5CF549056527}" srcOrd="1" destOrd="0" presId="urn:microsoft.com/office/officeart/2005/8/layout/default"/>
    <dgm:cxn modelId="{491C0645-DF73-A64C-B5F9-CB54088DB56F}" type="presParOf" srcId="{D9048732-2F5A-8F45-A4AF-3A8BC54A7784}" destId="{9C6CC0E8-E7D4-E44E-B6C5-541B7B0D186A}" srcOrd="2" destOrd="0" presId="urn:microsoft.com/office/officeart/2005/8/layout/default"/>
    <dgm:cxn modelId="{DA11EE7C-83D1-B44C-8E48-F20FCD7B84BE}" type="presParOf" srcId="{D9048732-2F5A-8F45-A4AF-3A8BC54A7784}" destId="{4944C60E-FDE3-0140-8D4A-CE39280011CC}" srcOrd="3" destOrd="0" presId="urn:microsoft.com/office/officeart/2005/8/layout/default"/>
    <dgm:cxn modelId="{268470AB-BDEA-AB48-AB5B-F0B482329C8C}" type="presParOf" srcId="{D9048732-2F5A-8F45-A4AF-3A8BC54A7784}" destId="{A15383E0-281F-B84F-9F3E-211ED1E59E5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A3973-29A6-6648-AD1E-66E72AE12134}">
      <dsp:nvSpPr>
        <dsp:cNvPr id="0" name=""/>
        <dsp:cNvSpPr/>
      </dsp:nvSpPr>
      <dsp:spPr>
        <a:xfrm>
          <a:off x="4204" y="280851"/>
          <a:ext cx="2528424" cy="7488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AU" sz="2600" kern="1200"/>
            <a:t>Planning</a:t>
          </a:r>
        </a:p>
      </dsp:txBody>
      <dsp:txXfrm>
        <a:off x="4204" y="280851"/>
        <a:ext cx="2528424" cy="748800"/>
      </dsp:txXfrm>
    </dsp:sp>
    <dsp:sp modelId="{D3E3658B-D30D-E64F-AB7A-ADCD4875B4BF}">
      <dsp:nvSpPr>
        <dsp:cNvPr id="0" name=""/>
        <dsp:cNvSpPr/>
      </dsp:nvSpPr>
      <dsp:spPr>
        <a:xfrm>
          <a:off x="4204" y="1029651"/>
          <a:ext cx="2528424" cy="363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AU" sz="2600" kern="1200" dirty="0"/>
            <a:t>Defining goals for future organisational performance and deciding on the tasks and resources needed to attain them</a:t>
          </a:r>
        </a:p>
      </dsp:txBody>
      <dsp:txXfrm>
        <a:off x="4204" y="1029651"/>
        <a:ext cx="2528424" cy="3639870"/>
      </dsp:txXfrm>
    </dsp:sp>
    <dsp:sp modelId="{BE37E855-3F98-C142-977B-81B6785BC559}">
      <dsp:nvSpPr>
        <dsp:cNvPr id="0" name=""/>
        <dsp:cNvSpPr/>
      </dsp:nvSpPr>
      <dsp:spPr>
        <a:xfrm>
          <a:off x="2886609" y="280851"/>
          <a:ext cx="2528424" cy="7488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AU" sz="2600" kern="1200"/>
            <a:t>Organising</a:t>
          </a:r>
        </a:p>
      </dsp:txBody>
      <dsp:txXfrm>
        <a:off x="2886609" y="280851"/>
        <a:ext cx="2528424" cy="748800"/>
      </dsp:txXfrm>
    </dsp:sp>
    <dsp:sp modelId="{A57648F2-A3F5-8C40-B335-72833FE25CAA}">
      <dsp:nvSpPr>
        <dsp:cNvPr id="0" name=""/>
        <dsp:cNvSpPr/>
      </dsp:nvSpPr>
      <dsp:spPr>
        <a:xfrm>
          <a:off x="2886609" y="1029651"/>
          <a:ext cx="2528424" cy="363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AU" sz="2600" kern="1200" dirty="0"/>
            <a:t>Assigning tasks and allocating resources to achieve strategic goals</a:t>
          </a:r>
        </a:p>
      </dsp:txBody>
      <dsp:txXfrm>
        <a:off x="2886609" y="1029651"/>
        <a:ext cx="2528424" cy="3639870"/>
      </dsp:txXfrm>
    </dsp:sp>
    <dsp:sp modelId="{8BDDE273-EBE3-0B49-8C9D-58A945D7CBC8}">
      <dsp:nvSpPr>
        <dsp:cNvPr id="0" name=""/>
        <dsp:cNvSpPr/>
      </dsp:nvSpPr>
      <dsp:spPr>
        <a:xfrm>
          <a:off x="5769013" y="280851"/>
          <a:ext cx="2528424" cy="7488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AU" sz="2600" kern="1200"/>
            <a:t>Leading</a:t>
          </a:r>
        </a:p>
      </dsp:txBody>
      <dsp:txXfrm>
        <a:off x="5769013" y="280851"/>
        <a:ext cx="2528424" cy="748800"/>
      </dsp:txXfrm>
    </dsp:sp>
    <dsp:sp modelId="{611E0810-FF02-A34E-B8DF-BD2C0AAFA0FE}">
      <dsp:nvSpPr>
        <dsp:cNvPr id="0" name=""/>
        <dsp:cNvSpPr/>
      </dsp:nvSpPr>
      <dsp:spPr>
        <a:xfrm>
          <a:off x="5769013" y="1029651"/>
          <a:ext cx="2528424" cy="363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AU" sz="2600" kern="1200" dirty="0"/>
            <a:t>Using influence to motivate employees to achieve the organisation’s goals</a:t>
          </a:r>
        </a:p>
      </dsp:txBody>
      <dsp:txXfrm>
        <a:off x="5769013" y="1029651"/>
        <a:ext cx="2528424" cy="3639870"/>
      </dsp:txXfrm>
    </dsp:sp>
    <dsp:sp modelId="{E4E94219-D5F3-C84A-94D4-435005A5AF4F}">
      <dsp:nvSpPr>
        <dsp:cNvPr id="0" name=""/>
        <dsp:cNvSpPr/>
      </dsp:nvSpPr>
      <dsp:spPr>
        <a:xfrm>
          <a:off x="8651417" y="280851"/>
          <a:ext cx="2528424" cy="74880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AU" sz="2600" kern="1200"/>
            <a:t>Controlling</a:t>
          </a:r>
        </a:p>
      </dsp:txBody>
      <dsp:txXfrm>
        <a:off x="8651417" y="280851"/>
        <a:ext cx="2528424" cy="748800"/>
      </dsp:txXfrm>
    </dsp:sp>
    <dsp:sp modelId="{D387FE2C-1E4A-CD49-B84F-C1CAE18CA72E}">
      <dsp:nvSpPr>
        <dsp:cNvPr id="0" name=""/>
        <dsp:cNvSpPr/>
      </dsp:nvSpPr>
      <dsp:spPr>
        <a:xfrm>
          <a:off x="8651417" y="1029651"/>
          <a:ext cx="2528424" cy="363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AU" sz="2600" kern="1200" dirty="0"/>
            <a:t>Monitoring activities and making corrections as needed</a:t>
          </a:r>
        </a:p>
      </dsp:txBody>
      <dsp:txXfrm>
        <a:off x="8651417" y="1029651"/>
        <a:ext cx="2528424" cy="36398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8C36-5539-AA4B-98AF-50CBEBD3D432}">
      <dsp:nvSpPr>
        <dsp:cNvPr id="0" name=""/>
        <dsp:cNvSpPr/>
      </dsp:nvSpPr>
      <dsp:spPr>
        <a:xfrm>
          <a:off x="632" y="512715"/>
          <a:ext cx="2467582" cy="1480549"/>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AU" sz="2900" kern="1200" dirty="0"/>
            <a:t>Human relations movement</a:t>
          </a:r>
        </a:p>
      </dsp:txBody>
      <dsp:txXfrm>
        <a:off x="632" y="512715"/>
        <a:ext cx="2467582" cy="1480549"/>
      </dsp:txXfrm>
    </dsp:sp>
    <dsp:sp modelId="{73042211-5193-B442-A6D6-B5C1C7C4A441}">
      <dsp:nvSpPr>
        <dsp:cNvPr id="0" name=""/>
        <dsp:cNvSpPr/>
      </dsp:nvSpPr>
      <dsp:spPr>
        <a:xfrm>
          <a:off x="2714973" y="512715"/>
          <a:ext cx="2467582" cy="1480549"/>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AU" sz="2900" kern="1200" dirty="0"/>
            <a:t>Human resources perspective</a:t>
          </a:r>
        </a:p>
      </dsp:txBody>
      <dsp:txXfrm>
        <a:off x="2714973" y="512715"/>
        <a:ext cx="2467582" cy="1480549"/>
      </dsp:txXfrm>
    </dsp:sp>
    <dsp:sp modelId="{8A365D81-5032-A143-97AE-8F4C251CED42}">
      <dsp:nvSpPr>
        <dsp:cNvPr id="0" name=""/>
        <dsp:cNvSpPr/>
      </dsp:nvSpPr>
      <dsp:spPr>
        <a:xfrm>
          <a:off x="1357802" y="2240022"/>
          <a:ext cx="2467582" cy="1480549"/>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AU" sz="2900" kern="1200" dirty="0"/>
            <a:t>Behavioural sciences approach </a:t>
          </a:r>
        </a:p>
      </dsp:txBody>
      <dsp:txXfrm>
        <a:off x="1357802" y="2240022"/>
        <a:ext cx="2467582" cy="14805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718D8-CDA8-644B-96C7-07A7F0FE903E}">
      <dsp:nvSpPr>
        <dsp:cNvPr id="0" name=""/>
        <dsp:cNvSpPr/>
      </dsp:nvSpPr>
      <dsp:spPr>
        <a:xfrm>
          <a:off x="719" y="350942"/>
          <a:ext cx="2807962" cy="1684777"/>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dirty="0"/>
            <a:t>System</a:t>
          </a:r>
        </a:p>
        <a:p>
          <a:pPr marL="171450" lvl="1" indent="-171450" algn="l" defTabSz="800100">
            <a:lnSpc>
              <a:spcPct val="90000"/>
            </a:lnSpc>
            <a:spcBef>
              <a:spcPct val="0"/>
            </a:spcBef>
            <a:spcAft>
              <a:spcPct val="15000"/>
            </a:spcAft>
            <a:buChar char="•"/>
          </a:pPr>
          <a:r>
            <a:rPr lang="en-AU" sz="1800" kern="1200" dirty="0"/>
            <a:t>A set of interrelated parts that function as a whole to achieve a common purpose</a:t>
          </a:r>
        </a:p>
      </dsp:txBody>
      <dsp:txXfrm>
        <a:off x="719" y="350942"/>
        <a:ext cx="2807962" cy="1684777"/>
      </dsp:txXfrm>
    </dsp:sp>
    <dsp:sp modelId="{3230F711-3FAE-7C4D-83FA-22002540E195}">
      <dsp:nvSpPr>
        <dsp:cNvPr id="0" name=""/>
        <dsp:cNvSpPr/>
      </dsp:nvSpPr>
      <dsp:spPr>
        <a:xfrm>
          <a:off x="3089478" y="350942"/>
          <a:ext cx="2807962" cy="1684777"/>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a:t>Subsystems</a:t>
          </a:r>
        </a:p>
        <a:p>
          <a:pPr marL="171450" lvl="1" indent="-171450" algn="l" defTabSz="800100">
            <a:lnSpc>
              <a:spcPct val="90000"/>
            </a:lnSpc>
            <a:spcBef>
              <a:spcPct val="0"/>
            </a:spcBef>
            <a:spcAft>
              <a:spcPct val="15000"/>
            </a:spcAft>
            <a:buChar char="•"/>
          </a:pPr>
          <a:r>
            <a:rPr lang="en-AU" sz="1800" kern="1200" dirty="0"/>
            <a:t>Parts of a system that depend on one another for their functioning</a:t>
          </a:r>
        </a:p>
      </dsp:txBody>
      <dsp:txXfrm>
        <a:off x="3089478" y="350942"/>
        <a:ext cx="2807962" cy="1684777"/>
      </dsp:txXfrm>
    </dsp:sp>
    <dsp:sp modelId="{C3D5C7A8-A5FC-7748-BEAE-E06BAD688C39}">
      <dsp:nvSpPr>
        <dsp:cNvPr id="0" name=""/>
        <dsp:cNvSpPr/>
      </dsp:nvSpPr>
      <dsp:spPr>
        <a:xfrm>
          <a:off x="1545099" y="2316516"/>
          <a:ext cx="2807962" cy="1684777"/>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dirty="0"/>
            <a:t>Synergy</a:t>
          </a:r>
        </a:p>
        <a:p>
          <a:pPr marL="171450" lvl="1" indent="-171450" algn="l" defTabSz="800100">
            <a:lnSpc>
              <a:spcPct val="90000"/>
            </a:lnSpc>
            <a:spcBef>
              <a:spcPct val="0"/>
            </a:spcBef>
            <a:spcAft>
              <a:spcPct val="15000"/>
            </a:spcAft>
            <a:buChar char="•"/>
          </a:pPr>
          <a:r>
            <a:rPr lang="en-AU" sz="1800" kern="1200" dirty="0"/>
            <a:t>The concept that the whole is greater than the sum of its parts</a:t>
          </a:r>
        </a:p>
      </dsp:txBody>
      <dsp:txXfrm>
        <a:off x="1545099" y="2316516"/>
        <a:ext cx="2807962" cy="16847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7D24C-41A0-F241-B266-A93C14B8001B}">
      <dsp:nvSpPr>
        <dsp:cNvPr id="0" name=""/>
        <dsp:cNvSpPr/>
      </dsp:nvSpPr>
      <dsp:spPr>
        <a:xfrm>
          <a:off x="740" y="301922"/>
          <a:ext cx="2889300" cy="1733580"/>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People tend to flourish when they are given more responsibility.</a:t>
          </a:r>
        </a:p>
      </dsp:txBody>
      <dsp:txXfrm>
        <a:off x="740" y="301922"/>
        <a:ext cx="2889300" cy="1733580"/>
      </dsp:txXfrm>
    </dsp:sp>
    <dsp:sp modelId="{9C6CC0E8-E7D4-E44E-B6C5-541B7B0D186A}">
      <dsp:nvSpPr>
        <dsp:cNvPr id="0" name=""/>
        <dsp:cNvSpPr/>
      </dsp:nvSpPr>
      <dsp:spPr>
        <a:xfrm>
          <a:off x="3136932" y="285435"/>
          <a:ext cx="2889300" cy="1598881"/>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It makes sense to give decision-making authority to the people who are closest to the work being done.</a:t>
          </a:r>
        </a:p>
      </dsp:txBody>
      <dsp:txXfrm>
        <a:off x="3136932" y="285435"/>
        <a:ext cx="2889300" cy="1598881"/>
      </dsp:txXfrm>
    </dsp:sp>
    <dsp:sp modelId="{A15383E0-281F-B84F-9F3E-211ED1E59E51}">
      <dsp:nvSpPr>
        <dsp:cNvPr id="0" name=""/>
        <dsp:cNvSpPr/>
      </dsp:nvSpPr>
      <dsp:spPr>
        <a:xfrm>
          <a:off x="740" y="2324432"/>
          <a:ext cx="2889300" cy="1733580"/>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People will bring higher levels of energy, passion and creativity to their work when they feel free to fully express themselves.</a:t>
          </a:r>
        </a:p>
      </dsp:txBody>
      <dsp:txXfrm>
        <a:off x="740" y="2324432"/>
        <a:ext cx="2889300" cy="1733580"/>
      </dsp:txXfrm>
    </dsp:sp>
    <dsp:sp modelId="{680279BB-CA9B-984A-B157-93993F958136}">
      <dsp:nvSpPr>
        <dsp:cNvPr id="0" name=""/>
        <dsp:cNvSpPr/>
      </dsp:nvSpPr>
      <dsp:spPr>
        <a:xfrm>
          <a:off x="3178971" y="2324432"/>
          <a:ext cx="2889300" cy="1733580"/>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People are happier when they have control over their own work.</a:t>
          </a:r>
        </a:p>
      </dsp:txBody>
      <dsp:txXfrm>
        <a:off x="3178971" y="2324432"/>
        <a:ext cx="2889300" cy="173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A0B1B-21F4-E64F-8707-A2D90688BD97}">
      <dsp:nvSpPr>
        <dsp:cNvPr id="0" name=""/>
        <dsp:cNvSpPr/>
      </dsp:nvSpPr>
      <dsp:spPr>
        <a:xfrm>
          <a:off x="9947" y="274779"/>
          <a:ext cx="3584734" cy="8352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AU" sz="2900" kern="1200" dirty="0"/>
            <a:t>Conceptual skills</a:t>
          </a:r>
        </a:p>
      </dsp:txBody>
      <dsp:txXfrm>
        <a:off x="9947" y="274779"/>
        <a:ext cx="3584734" cy="835200"/>
      </dsp:txXfrm>
    </dsp:sp>
    <dsp:sp modelId="{0528F697-E18C-AE49-A7FF-7276BC8F6D61}">
      <dsp:nvSpPr>
        <dsp:cNvPr id="0" name=""/>
        <dsp:cNvSpPr/>
      </dsp:nvSpPr>
      <dsp:spPr>
        <a:xfrm>
          <a:off x="16052" y="1109979"/>
          <a:ext cx="3572524" cy="28299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AU" sz="2900" kern="1200" dirty="0"/>
            <a:t>The cognitive ability to see the organisation as a whole and the relationships among its parts</a:t>
          </a:r>
        </a:p>
      </dsp:txBody>
      <dsp:txXfrm>
        <a:off x="16052" y="1109979"/>
        <a:ext cx="3572524" cy="2829917"/>
      </dsp:txXfrm>
    </dsp:sp>
    <dsp:sp modelId="{364F17EB-9F23-874E-B4AB-4B947823CBCF}">
      <dsp:nvSpPr>
        <dsp:cNvPr id="0" name=""/>
        <dsp:cNvSpPr/>
      </dsp:nvSpPr>
      <dsp:spPr>
        <a:xfrm>
          <a:off x="4080296" y="274779"/>
          <a:ext cx="3587786" cy="8352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AU" sz="2900" kern="1200" dirty="0"/>
            <a:t>Human skills</a:t>
          </a:r>
        </a:p>
      </dsp:txBody>
      <dsp:txXfrm>
        <a:off x="4080296" y="274779"/>
        <a:ext cx="3587786" cy="835200"/>
      </dsp:txXfrm>
    </dsp:sp>
    <dsp:sp modelId="{5632E165-6F1E-5749-8970-9E4F0548860C}">
      <dsp:nvSpPr>
        <dsp:cNvPr id="0" name=""/>
        <dsp:cNvSpPr/>
      </dsp:nvSpPr>
      <dsp:spPr>
        <a:xfrm>
          <a:off x="4092089" y="1109979"/>
          <a:ext cx="3564199" cy="28299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AU" sz="2900" kern="1200" dirty="0"/>
            <a:t>The ability to work with and through other people, and to work effectively as a group member</a:t>
          </a:r>
        </a:p>
      </dsp:txBody>
      <dsp:txXfrm>
        <a:off x="4092089" y="1109979"/>
        <a:ext cx="3564199" cy="2829917"/>
      </dsp:txXfrm>
    </dsp:sp>
    <dsp:sp modelId="{AED912B1-C6AC-9849-B501-4E0CFF389B5F}">
      <dsp:nvSpPr>
        <dsp:cNvPr id="0" name=""/>
        <dsp:cNvSpPr/>
      </dsp:nvSpPr>
      <dsp:spPr>
        <a:xfrm>
          <a:off x="8153697" y="274779"/>
          <a:ext cx="3735586" cy="8352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AU" sz="2900" kern="1200" dirty="0"/>
            <a:t>Technical skills</a:t>
          </a:r>
        </a:p>
      </dsp:txBody>
      <dsp:txXfrm>
        <a:off x="8153697" y="274779"/>
        <a:ext cx="3735586" cy="835200"/>
      </dsp:txXfrm>
    </dsp:sp>
    <dsp:sp modelId="{3E2CBAE1-2929-1F49-B83F-6FB703DE483F}">
      <dsp:nvSpPr>
        <dsp:cNvPr id="0" name=""/>
        <dsp:cNvSpPr/>
      </dsp:nvSpPr>
      <dsp:spPr>
        <a:xfrm>
          <a:off x="8159004" y="1109979"/>
          <a:ext cx="3724972" cy="28299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AU" sz="2900" kern="1200" dirty="0"/>
            <a:t>The understanding of and proficiency in the performance of specific tasks</a:t>
          </a:r>
        </a:p>
      </dsp:txBody>
      <dsp:txXfrm>
        <a:off x="8159004" y="1109979"/>
        <a:ext cx="3724972" cy="2829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58F7-A2A2-AF4F-9B74-3D4A0DEA141F}">
      <dsp:nvSpPr>
        <dsp:cNvPr id="0" name=""/>
        <dsp:cNvSpPr/>
      </dsp:nvSpPr>
      <dsp:spPr>
        <a:xfrm rot="5400000">
          <a:off x="7908865" y="-3507585"/>
          <a:ext cx="545216" cy="77002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Directly supervises people doing work, often a team of 5-15 people</a:t>
          </a:r>
        </a:p>
      </dsp:txBody>
      <dsp:txXfrm rot="-5400000">
        <a:off x="4331369" y="96526"/>
        <a:ext cx="7673595" cy="491986"/>
      </dsp:txXfrm>
    </dsp:sp>
    <dsp:sp modelId="{E9A0E885-E063-BB45-B63B-035EB8F54B5D}">
      <dsp:nvSpPr>
        <dsp:cNvPr id="0" name=""/>
        <dsp:cNvSpPr/>
      </dsp:nvSpPr>
      <dsp:spPr>
        <a:xfrm>
          <a:off x="0" y="1759"/>
          <a:ext cx="4331368" cy="681520"/>
        </a:xfrm>
        <a:prstGeom prst="round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dirty="0"/>
            <a:t>First-level or supervisory manager</a:t>
          </a:r>
        </a:p>
      </dsp:txBody>
      <dsp:txXfrm>
        <a:off x="33269" y="35028"/>
        <a:ext cx="4264830" cy="614982"/>
      </dsp:txXfrm>
    </dsp:sp>
    <dsp:sp modelId="{EE911BDC-C1A5-8345-856A-F5C174FD0AC6}">
      <dsp:nvSpPr>
        <dsp:cNvPr id="0" name=""/>
        <dsp:cNvSpPr/>
      </dsp:nvSpPr>
      <dsp:spPr>
        <a:xfrm rot="5400000">
          <a:off x="7908865" y="-2791989"/>
          <a:ext cx="545216" cy="77002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Supervises several first-level managers, often a departmental leader</a:t>
          </a:r>
        </a:p>
      </dsp:txBody>
      <dsp:txXfrm rot="-5400000">
        <a:off x="4331369" y="812122"/>
        <a:ext cx="7673595" cy="491986"/>
      </dsp:txXfrm>
    </dsp:sp>
    <dsp:sp modelId="{BFDE125F-F35C-CD47-B229-6B212E6E16BF}">
      <dsp:nvSpPr>
        <dsp:cNvPr id="0" name=""/>
        <dsp:cNvSpPr/>
      </dsp:nvSpPr>
      <dsp:spPr>
        <a:xfrm>
          <a:off x="0" y="717355"/>
          <a:ext cx="4331368" cy="681520"/>
        </a:xfrm>
        <a:prstGeom prst="round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a:t>Middle manager</a:t>
          </a:r>
        </a:p>
      </dsp:txBody>
      <dsp:txXfrm>
        <a:off x="33269" y="750624"/>
        <a:ext cx="4264830" cy="614982"/>
      </dsp:txXfrm>
    </dsp:sp>
    <dsp:sp modelId="{28026B3F-954A-DA41-956C-4AD23809410C}">
      <dsp:nvSpPr>
        <dsp:cNvPr id="0" name=""/>
        <dsp:cNvSpPr/>
      </dsp:nvSpPr>
      <dsp:spPr>
        <a:xfrm rot="5400000">
          <a:off x="7908865" y="-2076393"/>
          <a:ext cx="545216" cy="77002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Leads and manages a whole division or functional area of an organisation</a:t>
          </a:r>
        </a:p>
      </dsp:txBody>
      <dsp:txXfrm rot="-5400000">
        <a:off x="4331369" y="1527718"/>
        <a:ext cx="7673595" cy="491986"/>
      </dsp:txXfrm>
    </dsp:sp>
    <dsp:sp modelId="{61F998B9-2C69-0148-9003-2B3AB85D37CD}">
      <dsp:nvSpPr>
        <dsp:cNvPr id="0" name=""/>
        <dsp:cNvSpPr/>
      </dsp:nvSpPr>
      <dsp:spPr>
        <a:xfrm>
          <a:off x="0" y="1432951"/>
          <a:ext cx="4331368" cy="681520"/>
        </a:xfrm>
        <a:prstGeom prst="round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a:t>Top manager</a:t>
          </a:r>
        </a:p>
      </dsp:txBody>
      <dsp:txXfrm>
        <a:off x="33269" y="1466220"/>
        <a:ext cx="4264830" cy="614982"/>
      </dsp:txXfrm>
    </dsp:sp>
    <dsp:sp modelId="{CD079909-0927-9442-93DC-0DCDD2C0E565}">
      <dsp:nvSpPr>
        <dsp:cNvPr id="0" name=""/>
        <dsp:cNvSpPr/>
      </dsp:nvSpPr>
      <dsp:spPr>
        <a:xfrm rot="5400000">
          <a:off x="7908865" y="-1360796"/>
          <a:ext cx="545216" cy="77002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Has full financial and other responsibilities for a significant part of an organisation</a:t>
          </a:r>
        </a:p>
      </dsp:txBody>
      <dsp:txXfrm rot="-5400000">
        <a:off x="4331369" y="2243315"/>
        <a:ext cx="7673595" cy="491986"/>
      </dsp:txXfrm>
    </dsp:sp>
    <dsp:sp modelId="{6C1EBF75-99DC-0442-B396-4ADA9FC5EEFB}">
      <dsp:nvSpPr>
        <dsp:cNvPr id="0" name=""/>
        <dsp:cNvSpPr/>
      </dsp:nvSpPr>
      <dsp:spPr>
        <a:xfrm>
          <a:off x="0" y="2148548"/>
          <a:ext cx="4331368" cy="681520"/>
        </a:xfrm>
        <a:prstGeom prst="round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a:t>General manager</a:t>
          </a:r>
        </a:p>
      </dsp:txBody>
      <dsp:txXfrm>
        <a:off x="33269" y="2181817"/>
        <a:ext cx="4264830" cy="614982"/>
      </dsp:txXfrm>
    </dsp:sp>
    <dsp:sp modelId="{D7094022-4847-C14B-9C71-B5DEEEAD062D}">
      <dsp:nvSpPr>
        <dsp:cNvPr id="0" name=""/>
        <dsp:cNvSpPr/>
      </dsp:nvSpPr>
      <dsp:spPr>
        <a:xfrm rot="5400000">
          <a:off x="7908865" y="-645200"/>
          <a:ext cx="545216" cy="77002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Manages a specific functional area of an organisation (e.g., marketing, production, finance or IT)</a:t>
          </a:r>
        </a:p>
      </dsp:txBody>
      <dsp:txXfrm rot="-5400000">
        <a:off x="4331369" y="2958911"/>
        <a:ext cx="7673595" cy="491986"/>
      </dsp:txXfrm>
    </dsp:sp>
    <dsp:sp modelId="{D2E1E402-2CC1-0146-A306-67F0C6093DA2}">
      <dsp:nvSpPr>
        <dsp:cNvPr id="0" name=""/>
        <dsp:cNvSpPr/>
      </dsp:nvSpPr>
      <dsp:spPr>
        <a:xfrm>
          <a:off x="0" y="2864144"/>
          <a:ext cx="4331368" cy="681520"/>
        </a:xfrm>
        <a:prstGeom prst="round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a:t>Functional manager</a:t>
          </a:r>
        </a:p>
      </dsp:txBody>
      <dsp:txXfrm>
        <a:off x="33269" y="2897413"/>
        <a:ext cx="4264830" cy="614982"/>
      </dsp:txXfrm>
    </dsp:sp>
    <dsp:sp modelId="{BE333654-43D7-3C4E-A7F5-2EB004A76540}">
      <dsp:nvSpPr>
        <dsp:cNvPr id="0" name=""/>
        <dsp:cNvSpPr/>
      </dsp:nvSpPr>
      <dsp:spPr>
        <a:xfrm rot="5400000">
          <a:off x="7908865" y="70395"/>
          <a:ext cx="545216" cy="77002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Leads and delivers one or more specific projects or initiatives in an organisation</a:t>
          </a:r>
        </a:p>
      </dsp:txBody>
      <dsp:txXfrm rot="-5400000">
        <a:off x="4331369" y="3674507"/>
        <a:ext cx="7673595" cy="491986"/>
      </dsp:txXfrm>
    </dsp:sp>
    <dsp:sp modelId="{2C7A5A92-9BA4-0C48-BDFA-586504168913}">
      <dsp:nvSpPr>
        <dsp:cNvPr id="0" name=""/>
        <dsp:cNvSpPr/>
      </dsp:nvSpPr>
      <dsp:spPr>
        <a:xfrm>
          <a:off x="0" y="3579740"/>
          <a:ext cx="4331368" cy="681520"/>
        </a:xfrm>
        <a:prstGeom prst="round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a:t>Project manager</a:t>
          </a:r>
        </a:p>
      </dsp:txBody>
      <dsp:txXfrm>
        <a:off x="33269" y="3613009"/>
        <a:ext cx="4264830" cy="614982"/>
      </dsp:txXfrm>
    </dsp:sp>
    <dsp:sp modelId="{48C2D377-824D-0346-828C-433982AF3066}">
      <dsp:nvSpPr>
        <dsp:cNvPr id="0" name=""/>
        <dsp:cNvSpPr/>
      </dsp:nvSpPr>
      <dsp:spPr>
        <a:xfrm rot="5400000">
          <a:off x="7908865" y="785991"/>
          <a:ext cx="545216" cy="77002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Directly manages the creation of core work outcomes, such as sales or production</a:t>
          </a:r>
        </a:p>
      </dsp:txBody>
      <dsp:txXfrm rot="-5400000">
        <a:off x="4331369" y="4390103"/>
        <a:ext cx="7673595" cy="491986"/>
      </dsp:txXfrm>
    </dsp:sp>
    <dsp:sp modelId="{C34A6CE0-47AB-274C-93D7-74C5D9E1603D}">
      <dsp:nvSpPr>
        <dsp:cNvPr id="0" name=""/>
        <dsp:cNvSpPr/>
      </dsp:nvSpPr>
      <dsp:spPr>
        <a:xfrm>
          <a:off x="0" y="4295336"/>
          <a:ext cx="4331368" cy="681520"/>
        </a:xfrm>
        <a:prstGeom prst="round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a:t>Line manager</a:t>
          </a:r>
        </a:p>
      </dsp:txBody>
      <dsp:txXfrm>
        <a:off x="33269" y="4328605"/>
        <a:ext cx="4264830" cy="614982"/>
      </dsp:txXfrm>
    </dsp:sp>
    <dsp:sp modelId="{75B0B308-6CEB-AA4C-B67D-F0F0DE0195F8}">
      <dsp:nvSpPr>
        <dsp:cNvPr id="0" name=""/>
        <dsp:cNvSpPr/>
      </dsp:nvSpPr>
      <dsp:spPr>
        <a:xfrm rot="5400000">
          <a:off x="7743842" y="1471533"/>
          <a:ext cx="882781" cy="76926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en-AU" sz="1500" kern="1200" dirty="0"/>
            <a:t> Manages support functions in an organisation, such as legal, accounting or HR</a:t>
          </a:r>
        </a:p>
      </dsp:txBody>
      <dsp:txXfrm rot="-5400000">
        <a:off x="4338888" y="4919581"/>
        <a:ext cx="7649596" cy="796593"/>
      </dsp:txXfrm>
    </dsp:sp>
    <dsp:sp modelId="{7CD0D84C-BB33-5247-9D77-38378DF1CB30}">
      <dsp:nvSpPr>
        <dsp:cNvPr id="0" name=""/>
        <dsp:cNvSpPr/>
      </dsp:nvSpPr>
      <dsp:spPr>
        <a:xfrm>
          <a:off x="0" y="5111788"/>
          <a:ext cx="4327138" cy="681520"/>
        </a:xfrm>
        <a:prstGeom prst="roundRect">
          <a:avLst/>
        </a:prstGeom>
        <a:solidFill>
          <a:srgbClr val="0020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AU" sz="2300" kern="1200"/>
            <a:t>Staff manager</a:t>
          </a:r>
        </a:p>
      </dsp:txBody>
      <dsp:txXfrm>
        <a:off x="33269" y="5145057"/>
        <a:ext cx="4260600" cy="614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3035-9DA8-8949-ACC4-52C163D93571}">
      <dsp:nvSpPr>
        <dsp:cNvPr id="0" name=""/>
        <dsp:cNvSpPr/>
      </dsp:nvSpPr>
      <dsp:spPr>
        <a:xfrm>
          <a:off x="6254" y="222172"/>
          <a:ext cx="3085876" cy="62924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Challenges for government</a:t>
          </a:r>
        </a:p>
      </dsp:txBody>
      <dsp:txXfrm>
        <a:off x="6254" y="222172"/>
        <a:ext cx="3085876" cy="629240"/>
      </dsp:txXfrm>
    </dsp:sp>
    <dsp:sp modelId="{0DC68E7B-8902-8849-93EF-5EC09A7A8038}">
      <dsp:nvSpPr>
        <dsp:cNvPr id="0" name=""/>
        <dsp:cNvSpPr/>
      </dsp:nvSpPr>
      <dsp:spPr>
        <a:xfrm>
          <a:off x="6254" y="851413"/>
          <a:ext cx="3085876" cy="3338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AU" sz="1700" kern="1200" dirty="0"/>
            <a:t>Making and implementing laws </a:t>
          </a:r>
        </a:p>
        <a:p>
          <a:pPr marL="171450" lvl="1" indent="-171450" algn="l" defTabSz="755650">
            <a:lnSpc>
              <a:spcPct val="90000"/>
            </a:lnSpc>
            <a:spcBef>
              <a:spcPct val="0"/>
            </a:spcBef>
            <a:spcAft>
              <a:spcPct val="15000"/>
            </a:spcAft>
            <a:buChar char="•"/>
          </a:pPr>
          <a:r>
            <a:rPr lang="en-AU" sz="1700" kern="1200" dirty="0"/>
            <a:t>Interpreting and implementing policies</a:t>
          </a:r>
        </a:p>
      </dsp:txBody>
      <dsp:txXfrm>
        <a:off x="6254" y="851413"/>
        <a:ext cx="3085876" cy="3338831"/>
      </dsp:txXfrm>
    </dsp:sp>
    <dsp:sp modelId="{013651CD-7C81-1043-9CCD-322175DD36AD}">
      <dsp:nvSpPr>
        <dsp:cNvPr id="0" name=""/>
        <dsp:cNvSpPr/>
      </dsp:nvSpPr>
      <dsp:spPr>
        <a:xfrm>
          <a:off x="3524154" y="222172"/>
          <a:ext cx="3467291" cy="62924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Challenges for business</a:t>
          </a:r>
        </a:p>
      </dsp:txBody>
      <dsp:txXfrm>
        <a:off x="3524154" y="222172"/>
        <a:ext cx="3467291" cy="629240"/>
      </dsp:txXfrm>
    </dsp:sp>
    <dsp:sp modelId="{18B6729E-D666-F84E-9258-AFA438AFD97B}">
      <dsp:nvSpPr>
        <dsp:cNvPr id="0" name=""/>
        <dsp:cNvSpPr/>
      </dsp:nvSpPr>
      <dsp:spPr>
        <a:xfrm>
          <a:off x="3528150" y="851413"/>
          <a:ext cx="3459298" cy="3338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Transitioning to 'working from home’</a:t>
          </a:r>
        </a:p>
        <a:p>
          <a:pPr marL="171450" lvl="1" indent="-171450" algn="l" defTabSz="755650">
            <a:lnSpc>
              <a:spcPct val="90000"/>
            </a:lnSpc>
            <a:spcBef>
              <a:spcPct val="0"/>
            </a:spcBef>
            <a:spcAft>
              <a:spcPct val="15000"/>
            </a:spcAft>
            <a:buChar char="•"/>
          </a:pPr>
          <a:r>
            <a:rPr lang="en-GB" sz="1700" kern="1200" dirty="0"/>
            <a:t>Sustainable development</a:t>
          </a:r>
        </a:p>
        <a:p>
          <a:pPr marL="171450" lvl="1" indent="-171450" algn="l" defTabSz="755650">
            <a:lnSpc>
              <a:spcPct val="90000"/>
            </a:lnSpc>
            <a:spcBef>
              <a:spcPct val="0"/>
            </a:spcBef>
            <a:spcAft>
              <a:spcPct val="15000"/>
            </a:spcAft>
            <a:buChar char="•"/>
          </a:pPr>
          <a:r>
            <a:rPr lang="en-GB" sz="1700" kern="1200" dirty="0"/>
            <a:t>Buying and selling raw materials and products and services</a:t>
          </a:r>
        </a:p>
        <a:p>
          <a:pPr marL="171450" lvl="1" indent="-171450" algn="l" defTabSz="755650">
            <a:lnSpc>
              <a:spcPct val="90000"/>
            </a:lnSpc>
            <a:spcBef>
              <a:spcPct val="0"/>
            </a:spcBef>
            <a:spcAft>
              <a:spcPct val="15000"/>
            </a:spcAft>
            <a:buChar char="•"/>
          </a:pPr>
          <a:r>
            <a:rPr lang="en-GB" sz="1700" kern="1200" dirty="0"/>
            <a:t>Establishing operations outside Australia</a:t>
          </a:r>
        </a:p>
        <a:p>
          <a:pPr marL="171450" lvl="1" indent="-171450" algn="l" defTabSz="755650">
            <a:lnSpc>
              <a:spcPct val="90000"/>
            </a:lnSpc>
            <a:spcBef>
              <a:spcPct val="0"/>
            </a:spcBef>
            <a:spcAft>
              <a:spcPct val="15000"/>
            </a:spcAft>
            <a:buChar char="•"/>
          </a:pPr>
          <a:r>
            <a:rPr lang="en-GB" sz="1700" kern="1200" dirty="0"/>
            <a:t>Generating enough revenue to pay costs</a:t>
          </a:r>
        </a:p>
        <a:p>
          <a:pPr marL="171450" lvl="1" indent="-171450" algn="l" defTabSz="755650">
            <a:lnSpc>
              <a:spcPct val="90000"/>
            </a:lnSpc>
            <a:spcBef>
              <a:spcPct val="0"/>
            </a:spcBef>
            <a:spcAft>
              <a:spcPct val="15000"/>
            </a:spcAft>
            <a:buChar char="•"/>
          </a:pPr>
          <a:r>
            <a:rPr lang="en-GB" sz="1700" kern="1200" dirty="0"/>
            <a:t>Producing a profit</a:t>
          </a:r>
        </a:p>
        <a:p>
          <a:pPr marL="171450" lvl="1" indent="-171450" algn="l" defTabSz="755650">
            <a:lnSpc>
              <a:spcPct val="90000"/>
            </a:lnSpc>
            <a:spcBef>
              <a:spcPct val="0"/>
            </a:spcBef>
            <a:spcAft>
              <a:spcPct val="15000"/>
            </a:spcAft>
            <a:buChar char="•"/>
          </a:pPr>
          <a:r>
            <a:rPr lang="en-GB" sz="1700" kern="1200" dirty="0"/>
            <a:t>Complying with relevant laws</a:t>
          </a:r>
        </a:p>
      </dsp:txBody>
      <dsp:txXfrm>
        <a:off x="3528150" y="851413"/>
        <a:ext cx="3459298" cy="3338831"/>
      </dsp:txXfrm>
    </dsp:sp>
    <dsp:sp modelId="{5783542B-F542-0540-8944-F1D52A0F0BD5}">
      <dsp:nvSpPr>
        <dsp:cNvPr id="0" name=""/>
        <dsp:cNvSpPr/>
      </dsp:nvSpPr>
      <dsp:spPr>
        <a:xfrm>
          <a:off x="7423468" y="222172"/>
          <a:ext cx="3085876" cy="62924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Challenges for the individual employee</a:t>
          </a:r>
        </a:p>
      </dsp:txBody>
      <dsp:txXfrm>
        <a:off x="7423468" y="222172"/>
        <a:ext cx="3085876" cy="629240"/>
      </dsp:txXfrm>
    </dsp:sp>
    <dsp:sp modelId="{C1A4B20D-42B8-3447-B326-657999A40524}">
      <dsp:nvSpPr>
        <dsp:cNvPr id="0" name=""/>
        <dsp:cNvSpPr/>
      </dsp:nvSpPr>
      <dsp:spPr>
        <a:xfrm>
          <a:off x="7418716" y="851413"/>
          <a:ext cx="3085876" cy="3338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0" algn="l" defTabSz="800100">
            <a:lnSpc>
              <a:spcPct val="90000"/>
            </a:lnSpc>
            <a:spcBef>
              <a:spcPct val="0"/>
            </a:spcBef>
            <a:spcAft>
              <a:spcPct val="15000"/>
            </a:spcAft>
            <a:buNone/>
          </a:pPr>
          <a:r>
            <a:rPr lang="en-GB" sz="1800" kern="1200" dirty="0">
              <a:solidFill>
                <a:prstClr val="black">
                  <a:hueOff val="0"/>
                  <a:satOff val="0"/>
                  <a:lumOff val="0"/>
                  <a:alphaOff val="0"/>
                </a:prstClr>
              </a:solidFill>
              <a:latin typeface="Calibri" panose="020F0502020204030204"/>
              <a:ea typeface="+mn-ea"/>
              <a:cs typeface="+mn-cs"/>
            </a:rPr>
            <a:t>Getting and keeping a job:</a:t>
          </a:r>
        </a:p>
        <a:p>
          <a:pPr marL="171450" lvl="1" indent="-171450" algn="l" defTabSz="755650">
            <a:lnSpc>
              <a:spcPct val="90000"/>
            </a:lnSpc>
            <a:spcBef>
              <a:spcPct val="0"/>
            </a:spcBef>
            <a:spcAft>
              <a:spcPct val="15000"/>
            </a:spcAft>
            <a:buChar char="•"/>
          </a:pPr>
          <a:r>
            <a:rPr lang="en-GB" sz="1700" kern="1200" dirty="0">
              <a:solidFill>
                <a:prstClr val="black">
                  <a:hueOff val="0"/>
                  <a:satOff val="0"/>
                  <a:lumOff val="0"/>
                  <a:alphaOff val="0"/>
                </a:prstClr>
              </a:solidFill>
              <a:latin typeface="Calibri" panose="020F0502020204030204"/>
              <a:ea typeface="+mn-ea"/>
              <a:cs typeface="+mn-cs"/>
            </a:rPr>
            <a:t> Individual competitiveness</a:t>
          </a:r>
        </a:p>
        <a:p>
          <a:pPr marL="171450" lvl="1" indent="-171450" algn="l" defTabSz="755650">
            <a:lnSpc>
              <a:spcPct val="90000"/>
            </a:lnSpc>
            <a:spcBef>
              <a:spcPct val="0"/>
            </a:spcBef>
            <a:spcAft>
              <a:spcPct val="15000"/>
            </a:spcAft>
            <a:buChar char="•"/>
          </a:pPr>
          <a:r>
            <a:rPr lang="en-GB" sz="1700" kern="1200" dirty="0">
              <a:solidFill>
                <a:prstClr val="black">
                  <a:hueOff val="0"/>
                  <a:satOff val="0"/>
                  <a:lumOff val="0"/>
                  <a:alphaOff val="0"/>
                </a:prstClr>
              </a:solidFill>
              <a:latin typeface="Calibri" panose="020F0502020204030204"/>
              <a:ea typeface="+mn-ea"/>
              <a:cs typeface="+mn-cs"/>
            </a:rPr>
            <a:t> Adding value to the organisations that employ them</a:t>
          </a:r>
        </a:p>
        <a:p>
          <a:pPr marL="171450" lvl="1" indent="-171450" algn="l" defTabSz="755650">
            <a:lnSpc>
              <a:spcPct val="90000"/>
            </a:lnSpc>
            <a:spcBef>
              <a:spcPct val="0"/>
            </a:spcBef>
            <a:spcAft>
              <a:spcPct val="15000"/>
            </a:spcAft>
            <a:buChar char="•"/>
          </a:pPr>
          <a:r>
            <a:rPr lang="en-GB" sz="1700" kern="1200" dirty="0">
              <a:solidFill>
                <a:prstClr val="black">
                  <a:hueOff val="0"/>
                  <a:satOff val="0"/>
                  <a:lumOff val="0"/>
                  <a:alphaOff val="0"/>
                </a:prstClr>
              </a:solidFill>
              <a:latin typeface="Calibri" panose="020F0502020204030204"/>
              <a:ea typeface="+mn-ea"/>
              <a:cs typeface="+mn-cs"/>
            </a:rPr>
            <a:t> Planning for the next job</a:t>
          </a:r>
        </a:p>
      </dsp:txBody>
      <dsp:txXfrm>
        <a:off x="7418716" y="851413"/>
        <a:ext cx="3085876" cy="3338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FFAA7-CC80-C64D-94BF-3015468E3371}">
      <dsp:nvSpPr>
        <dsp:cNvPr id="0" name=""/>
        <dsp:cNvSpPr/>
      </dsp:nvSpPr>
      <dsp:spPr>
        <a:xfrm>
          <a:off x="4389" y="326411"/>
          <a:ext cx="2639335" cy="652733"/>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Increased workload</a:t>
          </a:r>
        </a:p>
      </dsp:txBody>
      <dsp:txXfrm>
        <a:off x="4389" y="326411"/>
        <a:ext cx="2639335" cy="652733"/>
      </dsp:txXfrm>
    </dsp:sp>
    <dsp:sp modelId="{DC1935A1-A38A-DF41-B285-A881E89321E5}">
      <dsp:nvSpPr>
        <dsp:cNvPr id="0" name=""/>
        <dsp:cNvSpPr/>
      </dsp:nvSpPr>
      <dsp:spPr>
        <a:xfrm>
          <a:off x="4389" y="979145"/>
          <a:ext cx="2639335" cy="3582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It isn’t unusual for managers to work 70–80 hours per week, and some work even longer hours.
A manager’s job always starts before a shift and ends hours after the shift is over.</a:t>
          </a:r>
          <a:endParaRPr lang="en-AU" sz="1800" kern="1200" dirty="0"/>
        </a:p>
      </dsp:txBody>
      <dsp:txXfrm>
        <a:off x="4389" y="979145"/>
        <a:ext cx="2639335" cy="3582997"/>
      </dsp:txXfrm>
    </dsp:sp>
    <dsp:sp modelId="{A4A96C72-3F16-E34F-9818-A7CD904F9348}">
      <dsp:nvSpPr>
        <dsp:cNvPr id="0" name=""/>
        <dsp:cNvSpPr/>
      </dsp:nvSpPr>
      <dsp:spPr>
        <a:xfrm>
          <a:off x="3013232" y="326411"/>
          <a:ext cx="2639335" cy="652733"/>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Challenge of supervising former peers</a:t>
          </a:r>
        </a:p>
      </dsp:txBody>
      <dsp:txXfrm>
        <a:off x="3013232" y="326411"/>
        <a:ext cx="2639335" cy="652733"/>
      </dsp:txXfrm>
    </dsp:sp>
    <dsp:sp modelId="{A5995C9C-A560-BC43-8372-B733975E3532}">
      <dsp:nvSpPr>
        <dsp:cNvPr id="0" name=""/>
        <dsp:cNvSpPr/>
      </dsp:nvSpPr>
      <dsp:spPr>
        <a:xfrm>
          <a:off x="3013232" y="979145"/>
          <a:ext cx="2639335" cy="3582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The transition from a peer-to-peer relationship to a manager-to-subordinate one is challenging and stressful.
Some new managers try too hard to remain ‘one of the gang’ while others assert their authority too harshly.</a:t>
          </a:r>
          <a:endParaRPr lang="en-AU" sz="1800" kern="1200" dirty="0"/>
        </a:p>
      </dsp:txBody>
      <dsp:txXfrm>
        <a:off x="3013232" y="979145"/>
        <a:ext cx="2639335" cy="3582997"/>
      </dsp:txXfrm>
    </dsp:sp>
    <dsp:sp modelId="{C34B8DA8-9783-114C-9566-C4745FB4901E}">
      <dsp:nvSpPr>
        <dsp:cNvPr id="0" name=""/>
        <dsp:cNvSpPr/>
      </dsp:nvSpPr>
      <dsp:spPr>
        <a:xfrm>
          <a:off x="6022075" y="326411"/>
          <a:ext cx="2639335" cy="652733"/>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Responsibility for other people</a:t>
          </a:r>
        </a:p>
      </dsp:txBody>
      <dsp:txXfrm>
        <a:off x="6022075" y="326411"/>
        <a:ext cx="2639335" cy="652733"/>
      </dsp:txXfrm>
    </dsp:sp>
    <dsp:sp modelId="{0FA5AB7E-E02C-2548-9C7C-879B50CBE6B3}">
      <dsp:nvSpPr>
        <dsp:cNvPr id="0" name=""/>
        <dsp:cNvSpPr/>
      </dsp:nvSpPr>
      <dsp:spPr>
        <a:xfrm>
          <a:off x="6022075" y="979145"/>
          <a:ext cx="2639335" cy="3582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New managers are often astonished at the amount of time it takes to handle employees’ problems, in addition to their responsibilities of hiring, supervising and disciplining others.</a:t>
          </a:r>
          <a:endParaRPr lang="en-AU" sz="1800" kern="1200" dirty="0"/>
        </a:p>
      </dsp:txBody>
      <dsp:txXfrm>
        <a:off x="6022075" y="979145"/>
        <a:ext cx="2639335" cy="3582997"/>
      </dsp:txXfrm>
    </dsp:sp>
    <dsp:sp modelId="{E191E5DC-5D1B-AD46-A5FD-F021019F3C8B}">
      <dsp:nvSpPr>
        <dsp:cNvPr id="0" name=""/>
        <dsp:cNvSpPr/>
      </dsp:nvSpPr>
      <dsp:spPr>
        <a:xfrm>
          <a:off x="9030917" y="326411"/>
          <a:ext cx="2639335" cy="652733"/>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Being caught in the middle</a:t>
          </a:r>
        </a:p>
      </dsp:txBody>
      <dsp:txXfrm>
        <a:off x="9030917" y="326411"/>
        <a:ext cx="2639335" cy="652733"/>
      </dsp:txXfrm>
    </dsp:sp>
    <dsp:sp modelId="{61C715A7-D404-854A-859F-96147E61D0FF}">
      <dsp:nvSpPr>
        <dsp:cNvPr id="0" name=""/>
        <dsp:cNvSpPr/>
      </dsp:nvSpPr>
      <dsp:spPr>
        <a:xfrm>
          <a:off x="9030917" y="979145"/>
          <a:ext cx="2639335" cy="3582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Managers find themselves acting as a backstop, caught between upper management and the workforce.
One key to being happy as a manager may be carefully evaluating whether you can answer yes to the question, ‘Do I really want to be a manager?’</a:t>
          </a:r>
          <a:endParaRPr lang="en-AU" sz="1800" kern="1200" dirty="0"/>
        </a:p>
      </dsp:txBody>
      <dsp:txXfrm>
        <a:off x="9030917" y="979145"/>
        <a:ext cx="2639335" cy="3582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FFAA7-CC80-C64D-94BF-3015468E3371}">
      <dsp:nvSpPr>
        <dsp:cNvPr id="0" name=""/>
        <dsp:cNvSpPr/>
      </dsp:nvSpPr>
      <dsp:spPr>
        <a:xfrm>
          <a:off x="4297" y="354916"/>
          <a:ext cx="2583788" cy="586081"/>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a:t>Keep a to do list</a:t>
          </a:r>
        </a:p>
      </dsp:txBody>
      <dsp:txXfrm>
        <a:off x="4297" y="354916"/>
        <a:ext cx="2583788" cy="586081"/>
      </dsp:txXfrm>
    </dsp:sp>
    <dsp:sp modelId="{DC1935A1-A38A-DF41-B285-A881E89321E5}">
      <dsp:nvSpPr>
        <dsp:cNvPr id="0" name=""/>
        <dsp:cNvSpPr/>
      </dsp:nvSpPr>
      <dsp:spPr>
        <a:xfrm>
          <a:off x="4297" y="940998"/>
          <a:ext cx="2583788" cy="37139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A to do list identifies all the things you need to do during the day.</a:t>
          </a:r>
        </a:p>
      </dsp:txBody>
      <dsp:txXfrm>
        <a:off x="4297" y="940998"/>
        <a:ext cx="2583788" cy="3713985"/>
      </dsp:txXfrm>
    </dsp:sp>
    <dsp:sp modelId="{A4A96C72-3F16-E34F-9818-A7CD904F9348}">
      <dsp:nvSpPr>
        <dsp:cNvPr id="0" name=""/>
        <dsp:cNvSpPr/>
      </dsp:nvSpPr>
      <dsp:spPr>
        <a:xfrm>
          <a:off x="2949816" y="354916"/>
          <a:ext cx="2583788" cy="586081"/>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a:t>Remember your ABCDs</a:t>
          </a:r>
        </a:p>
      </dsp:txBody>
      <dsp:txXfrm>
        <a:off x="2949816" y="354916"/>
        <a:ext cx="2583788" cy="586081"/>
      </dsp:txXfrm>
    </dsp:sp>
    <dsp:sp modelId="{A5995C9C-A560-BC43-8372-B733975E3532}">
      <dsp:nvSpPr>
        <dsp:cNvPr id="0" name=""/>
        <dsp:cNvSpPr/>
      </dsp:nvSpPr>
      <dsp:spPr>
        <a:xfrm>
          <a:off x="2949816" y="940998"/>
          <a:ext cx="2583788" cy="37139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b="1" kern="1200" dirty="0"/>
            <a:t>A:</a:t>
          </a:r>
          <a:r>
            <a:rPr lang="en-AU" sz="1600" kern="1200" dirty="0"/>
            <a:t> Highly important tasks that must be done or you’ll face serious consequences</a:t>
          </a:r>
        </a:p>
        <a:p>
          <a:pPr marL="171450" lvl="1" indent="-171450" algn="l" defTabSz="711200">
            <a:lnSpc>
              <a:spcPct val="90000"/>
            </a:lnSpc>
            <a:spcBef>
              <a:spcPct val="0"/>
            </a:spcBef>
            <a:spcAft>
              <a:spcPct val="15000"/>
            </a:spcAft>
            <a:buChar char="•"/>
          </a:pPr>
          <a:r>
            <a:rPr lang="en-AU" sz="1600" b="1" kern="1200" dirty="0"/>
            <a:t>B:</a:t>
          </a:r>
          <a:r>
            <a:rPr lang="en-AU" sz="1600" kern="1200" dirty="0"/>
            <a:t> Tasks you should do but the consequences will be minor if you don’t get them done</a:t>
          </a:r>
        </a:p>
        <a:p>
          <a:pPr marL="171450" lvl="1" indent="-171450" algn="l" defTabSz="711200">
            <a:lnSpc>
              <a:spcPct val="90000"/>
            </a:lnSpc>
            <a:spcBef>
              <a:spcPct val="0"/>
            </a:spcBef>
            <a:spcAft>
              <a:spcPct val="15000"/>
            </a:spcAft>
            <a:buChar char="•"/>
          </a:pPr>
          <a:r>
            <a:rPr lang="en-AU" sz="1600" b="1" kern="1200" dirty="0"/>
            <a:t>C:</a:t>
          </a:r>
          <a:r>
            <a:rPr lang="en-AU" sz="1600" kern="1200" dirty="0"/>
            <a:t> Tasks that would be nice to get done but there are no consequences at all if you don’t accomplish them</a:t>
          </a:r>
        </a:p>
        <a:p>
          <a:pPr marL="171450" lvl="1" indent="-171450" algn="l" defTabSz="711200">
            <a:lnSpc>
              <a:spcPct val="90000"/>
            </a:lnSpc>
            <a:spcBef>
              <a:spcPct val="0"/>
            </a:spcBef>
            <a:spcAft>
              <a:spcPct val="15000"/>
            </a:spcAft>
            <a:buChar char="•"/>
          </a:pPr>
          <a:r>
            <a:rPr lang="en-AU" sz="1600" b="1" kern="1200" dirty="0"/>
            <a:t>D:</a:t>
          </a:r>
          <a:r>
            <a:rPr lang="en-AU" sz="1600" kern="1200" dirty="0"/>
            <a:t> Tasks that you can delegate to someone else</a:t>
          </a:r>
        </a:p>
      </dsp:txBody>
      <dsp:txXfrm>
        <a:off x="2949816" y="940998"/>
        <a:ext cx="2583788" cy="3713985"/>
      </dsp:txXfrm>
    </dsp:sp>
    <dsp:sp modelId="{C34B8DA8-9783-114C-9566-C4745FB4901E}">
      <dsp:nvSpPr>
        <dsp:cNvPr id="0" name=""/>
        <dsp:cNvSpPr/>
      </dsp:nvSpPr>
      <dsp:spPr>
        <a:xfrm>
          <a:off x="5895335" y="354916"/>
          <a:ext cx="2583788" cy="586081"/>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dirty="0"/>
            <a:t>Do a daily review and look-ahead</a:t>
          </a:r>
        </a:p>
      </dsp:txBody>
      <dsp:txXfrm>
        <a:off x="5895335" y="354916"/>
        <a:ext cx="2583788" cy="586081"/>
      </dsp:txXfrm>
    </dsp:sp>
    <dsp:sp modelId="{0FA5AB7E-E02C-2548-9C7C-879B50CBE6B3}">
      <dsp:nvSpPr>
        <dsp:cNvPr id="0" name=""/>
        <dsp:cNvSpPr/>
      </dsp:nvSpPr>
      <dsp:spPr>
        <a:xfrm>
          <a:off x="5895335" y="940998"/>
          <a:ext cx="2583788" cy="37139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Reviewing what worked well and what didn’t will increase your awareness of your behaviour and reduce your bad habits the next time.</a:t>
          </a:r>
        </a:p>
        <a:p>
          <a:pPr marL="171450" lvl="1" indent="-171450" algn="l" defTabSz="711200">
            <a:lnSpc>
              <a:spcPct val="90000"/>
            </a:lnSpc>
            <a:spcBef>
              <a:spcPct val="0"/>
            </a:spcBef>
            <a:spcAft>
              <a:spcPct val="15000"/>
            </a:spcAft>
            <a:buChar char="•"/>
          </a:pPr>
          <a:r>
            <a:rPr lang="en-AU" sz="1600" kern="1200" dirty="0"/>
            <a:t>Then, look ahead and plan what you want to accomplish the next day.</a:t>
          </a:r>
        </a:p>
      </dsp:txBody>
      <dsp:txXfrm>
        <a:off x="5895335" y="940998"/>
        <a:ext cx="2583788" cy="3713985"/>
      </dsp:txXfrm>
    </dsp:sp>
    <dsp:sp modelId="{E191E5DC-5D1B-AD46-A5FD-F021019F3C8B}">
      <dsp:nvSpPr>
        <dsp:cNvPr id="0" name=""/>
        <dsp:cNvSpPr/>
      </dsp:nvSpPr>
      <dsp:spPr>
        <a:xfrm>
          <a:off x="8840855" y="354916"/>
          <a:ext cx="2583788" cy="586081"/>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a:t>Do one thing at a time</a:t>
          </a:r>
        </a:p>
      </dsp:txBody>
      <dsp:txXfrm>
        <a:off x="8840855" y="354916"/>
        <a:ext cx="2583788" cy="586081"/>
      </dsp:txXfrm>
    </dsp:sp>
    <dsp:sp modelId="{61C715A7-D404-854A-859F-96147E61D0FF}">
      <dsp:nvSpPr>
        <dsp:cNvPr id="0" name=""/>
        <dsp:cNvSpPr/>
      </dsp:nvSpPr>
      <dsp:spPr>
        <a:xfrm>
          <a:off x="8840855" y="940998"/>
          <a:ext cx="2583788" cy="37139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Research has shown that multitasking reduces rather than enhances productivity.</a:t>
          </a:r>
        </a:p>
        <a:p>
          <a:pPr marL="171450" lvl="1" indent="-171450" algn="l" defTabSz="711200">
            <a:lnSpc>
              <a:spcPct val="90000"/>
            </a:lnSpc>
            <a:spcBef>
              <a:spcPct val="0"/>
            </a:spcBef>
            <a:spcAft>
              <a:spcPct val="15000"/>
            </a:spcAft>
            <a:buChar char="•"/>
          </a:pPr>
          <a:r>
            <a:rPr lang="en-AU" sz="1600" kern="1200" dirty="0"/>
            <a:t>Give each task your full attention; you’ll get more done and get it done better, too.</a:t>
          </a:r>
        </a:p>
      </dsp:txBody>
      <dsp:txXfrm>
        <a:off x="8840855" y="940998"/>
        <a:ext cx="2583788" cy="3713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8C36-5539-AA4B-98AF-50CBEBD3D432}">
      <dsp:nvSpPr>
        <dsp:cNvPr id="0" name=""/>
        <dsp:cNvSpPr/>
      </dsp:nvSpPr>
      <dsp:spPr>
        <a:xfrm>
          <a:off x="754" y="335115"/>
          <a:ext cx="2942071" cy="1765242"/>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dirty="0"/>
            <a:t>Scientific management</a:t>
          </a:r>
        </a:p>
      </dsp:txBody>
      <dsp:txXfrm>
        <a:off x="754" y="335115"/>
        <a:ext cx="2942071" cy="1765242"/>
      </dsp:txXfrm>
    </dsp:sp>
    <dsp:sp modelId="{73042211-5193-B442-A6D6-B5C1C7C4A441}">
      <dsp:nvSpPr>
        <dsp:cNvPr id="0" name=""/>
        <dsp:cNvSpPr/>
      </dsp:nvSpPr>
      <dsp:spPr>
        <a:xfrm>
          <a:off x="3237033" y="335115"/>
          <a:ext cx="2942071" cy="1765242"/>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dirty="0"/>
            <a:t>Bureaucratic organisations</a:t>
          </a:r>
        </a:p>
      </dsp:txBody>
      <dsp:txXfrm>
        <a:off x="3237033" y="335115"/>
        <a:ext cx="2942071" cy="1765242"/>
      </dsp:txXfrm>
    </dsp:sp>
    <dsp:sp modelId="{8A365D81-5032-A143-97AE-8F4C251CED42}">
      <dsp:nvSpPr>
        <dsp:cNvPr id="0" name=""/>
        <dsp:cNvSpPr/>
      </dsp:nvSpPr>
      <dsp:spPr>
        <a:xfrm>
          <a:off x="754" y="2394566"/>
          <a:ext cx="2942071" cy="1765242"/>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a:t>Administrative principles</a:t>
          </a:r>
        </a:p>
      </dsp:txBody>
      <dsp:txXfrm>
        <a:off x="754" y="2394566"/>
        <a:ext cx="2942071" cy="1765242"/>
      </dsp:txXfrm>
    </dsp:sp>
    <dsp:sp modelId="{3E8246B0-1E70-594C-8B48-2D9964C589CF}">
      <dsp:nvSpPr>
        <dsp:cNvPr id="0" name=""/>
        <dsp:cNvSpPr/>
      </dsp:nvSpPr>
      <dsp:spPr>
        <a:xfrm>
          <a:off x="3237033" y="2394566"/>
          <a:ext cx="2942071" cy="1765242"/>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dirty="0"/>
            <a:t>Management science</a:t>
          </a:r>
        </a:p>
      </dsp:txBody>
      <dsp:txXfrm>
        <a:off x="3237033" y="2394566"/>
        <a:ext cx="2942071" cy="17652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7D24C-41A0-F241-B266-A93C14B8001B}">
      <dsp:nvSpPr>
        <dsp:cNvPr id="0" name=""/>
        <dsp:cNvSpPr/>
      </dsp:nvSpPr>
      <dsp:spPr>
        <a:xfrm>
          <a:off x="774" y="389740"/>
          <a:ext cx="3021250" cy="1812750"/>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Unity of command</a:t>
          </a:r>
        </a:p>
        <a:p>
          <a:pPr marL="171450" lvl="1" indent="-171450" algn="l" defTabSz="755650">
            <a:lnSpc>
              <a:spcPct val="90000"/>
            </a:lnSpc>
            <a:spcBef>
              <a:spcPct val="0"/>
            </a:spcBef>
            <a:spcAft>
              <a:spcPct val="15000"/>
            </a:spcAft>
            <a:buChar char="•"/>
          </a:pPr>
          <a:r>
            <a:rPr lang="en-AU" sz="1700" kern="1200" dirty="0"/>
            <a:t>Each subordinate receives orders from one – and only one – superior.</a:t>
          </a:r>
        </a:p>
      </dsp:txBody>
      <dsp:txXfrm>
        <a:off x="774" y="389740"/>
        <a:ext cx="3021250" cy="1812750"/>
      </dsp:txXfrm>
    </dsp:sp>
    <dsp:sp modelId="{9C6CC0E8-E7D4-E44E-B6C5-541B7B0D186A}">
      <dsp:nvSpPr>
        <dsp:cNvPr id="0" name=""/>
        <dsp:cNvSpPr/>
      </dsp:nvSpPr>
      <dsp:spPr>
        <a:xfrm>
          <a:off x="3324150" y="389740"/>
          <a:ext cx="3021250" cy="1812750"/>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Division of work </a:t>
          </a:r>
        </a:p>
        <a:p>
          <a:pPr marL="171450" lvl="1" indent="-171450" algn="l" defTabSz="755650">
            <a:lnSpc>
              <a:spcPct val="90000"/>
            </a:lnSpc>
            <a:spcBef>
              <a:spcPct val="0"/>
            </a:spcBef>
            <a:spcAft>
              <a:spcPct val="15000"/>
            </a:spcAft>
            <a:buChar char="•"/>
          </a:pPr>
          <a:r>
            <a:rPr lang="en-AU" sz="1700" kern="1200"/>
            <a:t>Managerial work and technical work are amenable to specialisation to produce more and better work with the same amount of effort.</a:t>
          </a:r>
        </a:p>
      </dsp:txBody>
      <dsp:txXfrm>
        <a:off x="3324150" y="389740"/>
        <a:ext cx="3021250" cy="1812750"/>
      </dsp:txXfrm>
    </dsp:sp>
    <dsp:sp modelId="{A15383E0-281F-B84F-9F3E-211ED1E59E51}">
      <dsp:nvSpPr>
        <dsp:cNvPr id="0" name=""/>
        <dsp:cNvSpPr/>
      </dsp:nvSpPr>
      <dsp:spPr>
        <a:xfrm>
          <a:off x="774" y="2504615"/>
          <a:ext cx="3021250" cy="1812750"/>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Unity of direction</a:t>
          </a:r>
        </a:p>
        <a:p>
          <a:pPr marL="171450" lvl="1" indent="-171450" algn="l" defTabSz="755650">
            <a:lnSpc>
              <a:spcPct val="90000"/>
            </a:lnSpc>
            <a:spcBef>
              <a:spcPct val="0"/>
            </a:spcBef>
            <a:spcAft>
              <a:spcPct val="15000"/>
            </a:spcAft>
            <a:buChar char="•"/>
          </a:pPr>
          <a:r>
            <a:rPr lang="en-AU" sz="1700" kern="1200" dirty="0"/>
            <a:t>Similar activities in an organisation should be grouped together under one manager.</a:t>
          </a:r>
        </a:p>
      </dsp:txBody>
      <dsp:txXfrm>
        <a:off x="774" y="2504615"/>
        <a:ext cx="3021250" cy="1812750"/>
      </dsp:txXfrm>
    </dsp:sp>
    <dsp:sp modelId="{680279BB-CA9B-984A-B157-93993F958136}">
      <dsp:nvSpPr>
        <dsp:cNvPr id="0" name=""/>
        <dsp:cNvSpPr/>
      </dsp:nvSpPr>
      <dsp:spPr>
        <a:xfrm>
          <a:off x="3324150" y="2504615"/>
          <a:ext cx="3021250" cy="1812750"/>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Scalar chain</a:t>
          </a:r>
        </a:p>
        <a:p>
          <a:pPr marL="171450" lvl="1" indent="-171450" algn="l" defTabSz="755650">
            <a:lnSpc>
              <a:spcPct val="90000"/>
            </a:lnSpc>
            <a:spcBef>
              <a:spcPct val="0"/>
            </a:spcBef>
            <a:spcAft>
              <a:spcPct val="15000"/>
            </a:spcAft>
            <a:buChar char="•"/>
          </a:pPr>
          <a:r>
            <a:rPr lang="en-AU" sz="1700" kern="1200"/>
            <a:t>A chain of authority extends from the top to the bottom of the organisation and should include every employee.</a:t>
          </a:r>
        </a:p>
      </dsp:txBody>
      <dsp:txXfrm>
        <a:off x="3324150" y="2504615"/>
        <a:ext cx="3021250" cy="1812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7D24C-41A0-F241-B266-A93C14B8001B}">
      <dsp:nvSpPr>
        <dsp:cNvPr id="0" name=""/>
        <dsp:cNvSpPr/>
      </dsp:nvSpPr>
      <dsp:spPr>
        <a:xfrm>
          <a:off x="803" y="148758"/>
          <a:ext cx="3134320" cy="1880592"/>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Operations research</a:t>
          </a:r>
        </a:p>
        <a:p>
          <a:pPr marL="171450" lvl="1" indent="-171450" algn="l" defTabSz="711200">
            <a:lnSpc>
              <a:spcPct val="90000"/>
            </a:lnSpc>
            <a:spcBef>
              <a:spcPct val="0"/>
            </a:spcBef>
            <a:spcAft>
              <a:spcPct val="15000"/>
            </a:spcAft>
            <a:buChar char="•"/>
          </a:pPr>
          <a:r>
            <a:rPr lang="en-AU" sz="1600" kern="1200" dirty="0"/>
            <a:t>Consists of mathematical model building and other applications of quantitative techniques to managerial problems</a:t>
          </a:r>
        </a:p>
      </dsp:txBody>
      <dsp:txXfrm>
        <a:off x="803" y="148758"/>
        <a:ext cx="3134320" cy="1880592"/>
      </dsp:txXfrm>
    </dsp:sp>
    <dsp:sp modelId="{9C6CC0E8-E7D4-E44E-B6C5-541B7B0D186A}">
      <dsp:nvSpPr>
        <dsp:cNvPr id="0" name=""/>
        <dsp:cNvSpPr/>
      </dsp:nvSpPr>
      <dsp:spPr>
        <a:xfrm>
          <a:off x="3448556" y="148758"/>
          <a:ext cx="3134320" cy="1880592"/>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Operations management</a:t>
          </a:r>
        </a:p>
        <a:p>
          <a:pPr marL="171450" lvl="1" indent="-171450" algn="l" defTabSz="711200">
            <a:lnSpc>
              <a:spcPct val="90000"/>
            </a:lnSpc>
            <a:spcBef>
              <a:spcPct val="0"/>
            </a:spcBef>
            <a:spcAft>
              <a:spcPct val="15000"/>
            </a:spcAft>
            <a:buChar char="•"/>
          </a:pPr>
          <a:r>
            <a:rPr lang="en-AU" sz="1600" kern="1200" dirty="0"/>
            <a:t>Specialises in the physical production of goods or services</a:t>
          </a:r>
        </a:p>
        <a:p>
          <a:pPr marL="171450" lvl="1" indent="-171450" algn="l" defTabSz="711200">
            <a:lnSpc>
              <a:spcPct val="90000"/>
            </a:lnSpc>
            <a:spcBef>
              <a:spcPct val="0"/>
            </a:spcBef>
            <a:spcAft>
              <a:spcPct val="15000"/>
            </a:spcAft>
            <a:buChar char="•"/>
          </a:pPr>
          <a:r>
            <a:rPr lang="en-AU" sz="1600" kern="1200" dirty="0"/>
            <a:t>Used to solve manufacturing problems</a:t>
          </a:r>
        </a:p>
      </dsp:txBody>
      <dsp:txXfrm>
        <a:off x="3448556" y="148758"/>
        <a:ext cx="3134320" cy="1880592"/>
      </dsp:txXfrm>
    </dsp:sp>
    <dsp:sp modelId="{A15383E0-281F-B84F-9F3E-211ED1E59E51}">
      <dsp:nvSpPr>
        <dsp:cNvPr id="0" name=""/>
        <dsp:cNvSpPr/>
      </dsp:nvSpPr>
      <dsp:spPr>
        <a:xfrm>
          <a:off x="1724679" y="2342783"/>
          <a:ext cx="3134320" cy="1880592"/>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Information technology</a:t>
          </a:r>
        </a:p>
        <a:p>
          <a:pPr marL="171450" lvl="1" indent="-171450" algn="l" defTabSz="711200">
            <a:lnSpc>
              <a:spcPct val="90000"/>
            </a:lnSpc>
            <a:spcBef>
              <a:spcPct val="0"/>
            </a:spcBef>
            <a:spcAft>
              <a:spcPct val="15000"/>
            </a:spcAft>
            <a:buChar char="•"/>
          </a:pPr>
          <a:r>
            <a:rPr lang="en-AU" sz="1600" kern="1200" dirty="0"/>
            <a:t>The hardware, software, telecommunications, database management and other technologies used to store, process and distribute information</a:t>
          </a:r>
        </a:p>
      </dsp:txBody>
      <dsp:txXfrm>
        <a:off x="1724679" y="2342783"/>
        <a:ext cx="3134320" cy="18805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8E57F2E-CD37-4EAE-9A04-A33564450057}" type="datetimeFigureOut">
              <a:rPr lang="en-US" smtClean="0"/>
              <a:t>3/6/2025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890A4FE-1188-4529-8158-04B23C59FA4B}" type="slidenum">
              <a:rPr lang="en-US" smtClean="0"/>
              <a:t>‹#›</a:t>
            </a:fld>
            <a:endParaRPr lang="en-US"/>
          </a:p>
        </p:txBody>
      </p:sp>
    </p:spTree>
    <p:extLst>
      <p:ext uri="{BB962C8B-B14F-4D97-AF65-F5344CB8AC3E}">
        <p14:creationId xmlns:p14="http://schemas.microsoft.com/office/powerpoint/2010/main" val="55426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defTabSz="942289">
              <a:defRPr/>
            </a:pPr>
            <a:endParaRPr lang="en-AU">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42289">
              <a:defRPr/>
            </a:pPr>
            <a:fld id="{CE6CF9F5-25A6-4509-BC66-FAF43B7C3A08}" type="slidenum">
              <a:rPr lang="en-AU">
                <a:solidFill>
                  <a:prstClr val="black"/>
                </a:solidFill>
                <a:latin typeface="Calibri" panose="020F0502020204030204"/>
              </a:rPr>
              <a:pPr defTabSz="942289">
                <a:defRPr/>
              </a:pPr>
              <a:t>1</a:t>
            </a:fld>
            <a:endParaRPr lang="en-AU">
              <a:solidFill>
                <a:prstClr val="black"/>
              </a:solidFill>
              <a:latin typeface="Calibri" panose="020F0502020204030204"/>
            </a:endParaRPr>
          </a:p>
        </p:txBody>
      </p:sp>
    </p:spTree>
    <p:extLst>
      <p:ext uri="{BB962C8B-B14F-4D97-AF65-F5344CB8AC3E}">
        <p14:creationId xmlns:p14="http://schemas.microsoft.com/office/powerpoint/2010/main" val="301121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AU" dirty="0"/>
              <a:t>The dilemma – the scientific, numbers-driven push for greater productivity and profitability, and the call for more humanistic, people-oriented management – has continued to the present day.</a:t>
            </a:r>
          </a:p>
          <a:p>
            <a:endParaRPr lang="en-US"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17</a:t>
            </a:fld>
            <a:endParaRPr lang="en-US"/>
          </a:p>
        </p:txBody>
      </p:sp>
    </p:spTree>
    <p:extLst>
      <p:ext uri="{BB962C8B-B14F-4D97-AF65-F5344CB8AC3E}">
        <p14:creationId xmlns:p14="http://schemas.microsoft.com/office/powerpoint/2010/main" val="149674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https://www.youtube.com/watch?v=d1jOwD-CTLI&amp;ab_channel=OrganizationalCommunicationChannel</a:t>
            </a:r>
          </a:p>
        </p:txBody>
      </p:sp>
      <p:sp>
        <p:nvSpPr>
          <p:cNvPr id="4" name="Slide Number Placeholder 3"/>
          <p:cNvSpPr>
            <a:spLocks noGrp="1"/>
          </p:cNvSpPr>
          <p:nvPr>
            <p:ph type="sldNum" sz="quarter" idx="5"/>
          </p:nvPr>
        </p:nvSpPr>
        <p:spPr/>
        <p:txBody>
          <a:bodyPr/>
          <a:lstStyle/>
          <a:p>
            <a:fld id="{E890A4FE-1188-4529-8158-04B23C59FA4B}" type="slidenum">
              <a:rPr lang="en-US" smtClean="0"/>
              <a:t>18</a:t>
            </a:fld>
            <a:endParaRPr lang="en-US"/>
          </a:p>
        </p:txBody>
      </p:sp>
    </p:spTree>
    <p:extLst>
      <p:ext uri="{BB962C8B-B14F-4D97-AF65-F5344CB8AC3E}">
        <p14:creationId xmlns:p14="http://schemas.microsoft.com/office/powerpoint/2010/main" val="426381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35</a:t>
            </a:fld>
            <a:endParaRPr lang="en-US"/>
          </a:p>
        </p:txBody>
      </p:sp>
    </p:spTree>
    <p:extLst>
      <p:ext uri="{BB962C8B-B14F-4D97-AF65-F5344CB8AC3E}">
        <p14:creationId xmlns:p14="http://schemas.microsoft.com/office/powerpoint/2010/main" val="53146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AU" dirty="0">
                <a:latin typeface="Times New Roman" panose="02020603050405020304" pitchFamily="18" charset="0"/>
                <a:cs typeface="Times New Roman" panose="02020603050405020304" pitchFamily="18" charset="0"/>
              </a:rPr>
              <a:t>Management is defined as the attainment of organisational goals in an effective and efficient manner through planning, organising, leading and controlling organisational resources.</a:t>
            </a:r>
          </a:p>
          <a:p>
            <a:endParaRPr lang="en-US" dirty="0"/>
          </a:p>
        </p:txBody>
      </p:sp>
      <p:sp>
        <p:nvSpPr>
          <p:cNvPr id="4" name="Slide Number Placeholder 3"/>
          <p:cNvSpPr>
            <a:spLocks noGrp="1"/>
          </p:cNvSpPr>
          <p:nvPr>
            <p:ph type="sldNum" sz="quarter" idx="5"/>
          </p:nvPr>
        </p:nvSpPr>
        <p:spPr/>
        <p:txBody>
          <a:bodyPr/>
          <a:lstStyle/>
          <a:p>
            <a:fld id="{E890A4FE-1188-4529-8158-04B23C59FA4B}" type="slidenum">
              <a:rPr lang="en-US" smtClean="0"/>
              <a:t>3</a:t>
            </a:fld>
            <a:endParaRPr lang="en-US"/>
          </a:p>
        </p:txBody>
      </p:sp>
    </p:spTree>
    <p:extLst>
      <p:ext uri="{BB962C8B-B14F-4D97-AF65-F5344CB8AC3E}">
        <p14:creationId xmlns:p14="http://schemas.microsoft.com/office/powerpoint/2010/main" val="279562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b="1" dirty="0"/>
              <a:t>Planning </a:t>
            </a:r>
            <a:r>
              <a:rPr lang="en-US" b="0" dirty="0"/>
              <a:t>is</a:t>
            </a:r>
            <a:r>
              <a:rPr lang="en-US" dirty="0"/>
              <a:t> </a:t>
            </a:r>
            <a:r>
              <a:rPr lang="en-AU" dirty="0"/>
              <a:t>the management function concerned with defining goals for future organisational performance and deciding on the tasks and resource use needed to attain them.</a:t>
            </a:r>
          </a:p>
          <a:p>
            <a:pPr lvl="0"/>
            <a:r>
              <a:rPr lang="en-US" b="1" dirty="0" err="1"/>
              <a:t>Organising</a:t>
            </a:r>
            <a:r>
              <a:rPr lang="en-US" dirty="0"/>
              <a:t> is </a:t>
            </a:r>
            <a:r>
              <a:rPr lang="en-AU" dirty="0"/>
              <a:t>assigning tasks to groups or departments, allocating resources and the deployment of organisational resources to achieve strategic goals.</a:t>
            </a:r>
          </a:p>
          <a:p>
            <a:pPr defTabSz="942289" eaLnBrk="0" fontAlgn="base" hangingPunct="0">
              <a:spcBef>
                <a:spcPct val="30000"/>
              </a:spcBef>
              <a:spcAft>
                <a:spcPct val="0"/>
              </a:spcAft>
              <a:defRPr/>
            </a:pPr>
            <a:r>
              <a:rPr lang="en-AU" b="1" dirty="0"/>
              <a:t>Leading</a:t>
            </a:r>
            <a:r>
              <a:rPr lang="en-AU" dirty="0"/>
              <a:t> is the management function that uses influence to motivate employees to achieve the organisation’s goals.</a:t>
            </a:r>
          </a:p>
          <a:p>
            <a:pPr defTabSz="942289" eaLnBrk="0" fontAlgn="base" hangingPunct="0">
              <a:spcBef>
                <a:spcPct val="30000"/>
              </a:spcBef>
              <a:spcAft>
                <a:spcPct val="0"/>
              </a:spcAft>
              <a:defRPr/>
            </a:pPr>
            <a:r>
              <a:rPr lang="en-AU" b="1" dirty="0"/>
              <a:t>Controlling</a:t>
            </a:r>
            <a:r>
              <a:rPr lang="en-AU" dirty="0"/>
              <a:t> is the management function concerned with monitoring the business and employee activities, keeping the organisation on track towards its goals and making corrections as needed.</a:t>
            </a:r>
          </a:p>
          <a:p>
            <a:pPr defTabSz="942289" eaLnBrk="0" fontAlgn="base" hangingPunct="0">
              <a:spcBef>
                <a:spcPct val="30000"/>
              </a:spcBef>
              <a:spcAft>
                <a:spcPct val="0"/>
              </a:spcAft>
              <a:defRPr/>
            </a:pPr>
            <a:endParaRPr lang="en-AU" dirty="0"/>
          </a:p>
          <a:p>
            <a:pPr lvl="0" algn="l"/>
            <a:endParaRPr lang="en-AU" dirty="0"/>
          </a:p>
          <a:p>
            <a:endParaRPr lang="en-US" dirty="0"/>
          </a:p>
        </p:txBody>
      </p:sp>
      <p:sp>
        <p:nvSpPr>
          <p:cNvPr id="4" name="Slide Number Placeholder 3"/>
          <p:cNvSpPr>
            <a:spLocks noGrp="1"/>
          </p:cNvSpPr>
          <p:nvPr>
            <p:ph type="sldNum" sz="quarter" idx="5"/>
          </p:nvPr>
        </p:nvSpPr>
        <p:spPr/>
        <p:txBody>
          <a:bodyPr/>
          <a:lstStyle/>
          <a:p>
            <a:pPr defTabSz="471145">
              <a:defRPr/>
            </a:pPr>
            <a:fld id="{F31F1182-81F4-9E4F-9108-1E79DEFFDD36}" type="slidenum">
              <a:rPr lang="en-US">
                <a:solidFill>
                  <a:prstClr val="black"/>
                </a:solidFill>
                <a:latin typeface="Calibri" panose="020F0502020204030204"/>
              </a:rPr>
              <a:pPr defTabSz="47114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33961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AU" dirty="0"/>
              <a:t>An</a:t>
            </a:r>
            <a:r>
              <a:rPr lang="en-AU" b="1" dirty="0"/>
              <a:t> organisation </a:t>
            </a:r>
            <a:r>
              <a:rPr lang="en-AU" dirty="0"/>
              <a:t>is a </a:t>
            </a:r>
            <a:r>
              <a:rPr lang="en-AU" b="1" dirty="0"/>
              <a:t>social entity </a:t>
            </a:r>
            <a:r>
              <a:rPr lang="en-AU" dirty="0"/>
              <a:t>(made up of two or more people) that is </a:t>
            </a:r>
            <a:r>
              <a:rPr lang="en-AU" b="1" dirty="0"/>
              <a:t>goal-directed</a:t>
            </a:r>
            <a:r>
              <a:rPr lang="en-AU" dirty="0"/>
              <a:t> (being designed to achieve some outcome, such as making a profit) and </a:t>
            </a:r>
            <a:r>
              <a:rPr lang="en-AU" b="1" dirty="0"/>
              <a:t>deliberately structured </a:t>
            </a:r>
            <a:r>
              <a:rPr lang="en-AU" dirty="0"/>
              <a:t>(tasks are divided and responsibility for their performance is assigned to organisation members).</a:t>
            </a:r>
          </a:p>
          <a:p>
            <a:pPr defTabSz="942289" eaLnBrk="0" fontAlgn="base" hangingPunct="0">
              <a:spcBef>
                <a:spcPct val="30000"/>
              </a:spcBef>
              <a:spcAft>
                <a:spcPct val="0"/>
              </a:spcAft>
              <a:defRPr/>
            </a:pPr>
            <a:endParaRPr lang="en-AU" dirty="0"/>
          </a:p>
          <a:p>
            <a:pPr defTabSz="942289" eaLnBrk="0" fontAlgn="base" hangingPunct="0">
              <a:spcBef>
                <a:spcPct val="30000"/>
              </a:spcBef>
              <a:spcAft>
                <a:spcPct val="0"/>
              </a:spcAft>
              <a:defRPr/>
            </a:pPr>
            <a:r>
              <a:rPr lang="en-AU" dirty="0"/>
              <a:t>The manager’s responsibility is to coordinate resources in an </a:t>
            </a:r>
            <a:r>
              <a:rPr lang="en-AU" b="1" dirty="0"/>
              <a:t>effective</a:t>
            </a:r>
            <a:r>
              <a:rPr lang="en-AU" dirty="0"/>
              <a:t> (the degree to which the organisation achieves a stated goal) and </a:t>
            </a:r>
            <a:r>
              <a:rPr lang="en-AU" b="1" dirty="0"/>
              <a:t>efficient</a:t>
            </a:r>
            <a:r>
              <a:rPr lang="en-AU" dirty="0"/>
              <a:t> (the use of minimal resources – raw materials, money and people – to produce a desired volume of output) manner to accomplish the organisation’s goals.</a:t>
            </a:r>
          </a:p>
          <a:p>
            <a:pPr defTabSz="942289" eaLnBrk="0" fontAlgn="base" hangingPunct="0">
              <a:spcBef>
                <a:spcPct val="30000"/>
              </a:spcBef>
              <a:spcAft>
                <a:spcPct val="0"/>
              </a:spcAft>
              <a:defRPr/>
            </a:pPr>
            <a:endParaRPr lang="en-AU" dirty="0"/>
          </a:p>
          <a:p>
            <a:endParaRPr lang="en-US" dirty="0"/>
          </a:p>
        </p:txBody>
      </p:sp>
      <p:sp>
        <p:nvSpPr>
          <p:cNvPr id="4" name="Slide Number Placeholder 3"/>
          <p:cNvSpPr>
            <a:spLocks noGrp="1"/>
          </p:cNvSpPr>
          <p:nvPr>
            <p:ph type="sldNum" sz="quarter" idx="5"/>
          </p:nvPr>
        </p:nvSpPr>
        <p:spPr/>
        <p:txBody>
          <a:bodyPr/>
          <a:lstStyle/>
          <a:p>
            <a:fld id="{E890A4FE-1188-4529-8158-04B23C59FA4B}" type="slidenum">
              <a:rPr lang="en-US" smtClean="0"/>
              <a:t>5</a:t>
            </a:fld>
            <a:endParaRPr lang="en-US"/>
          </a:p>
        </p:txBody>
      </p:sp>
    </p:spTree>
    <p:extLst>
      <p:ext uri="{BB962C8B-B14F-4D97-AF65-F5344CB8AC3E}">
        <p14:creationId xmlns:p14="http://schemas.microsoft.com/office/powerpoint/2010/main" val="289470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management skills are not automatic or guaranteed.</a:t>
            </a:r>
          </a:p>
          <a:p>
            <a:r>
              <a:rPr lang="en-AU" sz="2900" dirty="0"/>
              <a:t>Everyone has flaws and weaknesses, and these shortcomings become most apparent under conditions of rapid change, uncertainty or crisis.</a:t>
            </a:r>
          </a:p>
          <a:p>
            <a:r>
              <a:rPr lang="en-AU" sz="2900" dirty="0"/>
              <a:t>Some managers fail to listen to customers, are unable to motivate employees or can’t build a cohesive team.</a:t>
            </a:r>
          </a:p>
          <a:p>
            <a:endParaRPr lang="en-US" dirty="0"/>
          </a:p>
        </p:txBody>
      </p:sp>
      <p:sp>
        <p:nvSpPr>
          <p:cNvPr id="4" name="Slide Number Placeholder 3"/>
          <p:cNvSpPr>
            <a:spLocks noGrp="1"/>
          </p:cNvSpPr>
          <p:nvPr>
            <p:ph type="sldNum" sz="quarter" idx="5"/>
          </p:nvPr>
        </p:nvSpPr>
        <p:spPr/>
        <p:txBody>
          <a:bodyPr/>
          <a:lstStyle/>
          <a:p>
            <a:pPr defTabSz="471145">
              <a:defRPr/>
            </a:pPr>
            <a:fld id="{F31F1182-81F4-9E4F-9108-1E79DEFFDD36}" type="slidenum">
              <a:rPr lang="en-US">
                <a:solidFill>
                  <a:prstClr val="black"/>
                </a:solidFill>
                <a:latin typeface="Calibri" panose="020F0502020204030204"/>
              </a:rPr>
              <a:pPr defTabSz="47114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31408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90A4FE-1188-4529-8158-04B23C59FA4B}" type="slidenum">
              <a:rPr lang="en-US" smtClean="0"/>
              <a:t>8</a:t>
            </a:fld>
            <a:endParaRPr lang="en-US"/>
          </a:p>
        </p:txBody>
      </p:sp>
    </p:spTree>
    <p:extLst>
      <p:ext uri="{BB962C8B-B14F-4D97-AF65-F5344CB8AC3E}">
        <p14:creationId xmlns:p14="http://schemas.microsoft.com/office/powerpoint/2010/main" val="190101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Not-for-profit </a:t>
            </a:r>
            <a:r>
              <a:rPr lang="en-US" b="1" dirty="0" err="1"/>
              <a:t>organisations</a:t>
            </a:r>
            <a:r>
              <a:rPr lang="en-US" b="1" dirty="0"/>
              <a:t>:</a:t>
            </a:r>
          </a:p>
          <a:p>
            <a:pPr defTabSz="942289" eaLnBrk="0" fontAlgn="base" hangingPunct="0">
              <a:spcBef>
                <a:spcPct val="30000"/>
              </a:spcBef>
              <a:spcAft>
                <a:spcPct val="0"/>
              </a:spcAft>
              <a:defRPr/>
            </a:pPr>
            <a:r>
              <a:rPr lang="en-AU" dirty="0"/>
              <a:t>While profit-making organisations direct efforts towards earning money, NFPs focus on less tangible aspects that improve society in some way.</a:t>
            </a:r>
          </a:p>
          <a:p>
            <a:endParaRPr lang="en-US" dirty="0"/>
          </a:p>
        </p:txBody>
      </p:sp>
      <p:sp>
        <p:nvSpPr>
          <p:cNvPr id="4" name="Slide Number Placeholder 3"/>
          <p:cNvSpPr>
            <a:spLocks noGrp="1"/>
          </p:cNvSpPr>
          <p:nvPr>
            <p:ph type="sldNum" sz="quarter" idx="5"/>
          </p:nvPr>
        </p:nvSpPr>
        <p:spPr/>
        <p:txBody>
          <a:bodyPr/>
          <a:lstStyle/>
          <a:p>
            <a:pPr defTabSz="471145">
              <a:defRPr/>
            </a:pPr>
            <a:fld id="{F31F1182-81F4-9E4F-9108-1E79DEFFDD36}" type="slidenum">
              <a:rPr lang="en-US">
                <a:solidFill>
                  <a:prstClr val="black"/>
                </a:solidFill>
                <a:latin typeface="Calibri" panose="020F0502020204030204"/>
              </a:rPr>
              <a:pPr defTabSz="47114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14752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for </a:t>
            </a:r>
            <a:r>
              <a:rPr lang="en-US" b="1" dirty="0"/>
              <a:t>government</a:t>
            </a:r>
            <a:r>
              <a:rPr lang="en-US" dirty="0"/>
              <a:t> include:</a:t>
            </a:r>
          </a:p>
          <a:p>
            <a:pPr marL="176679" indent="-176679" eaLnBrk="0" fontAlgn="base" hangingPunct="0">
              <a:spcBef>
                <a:spcPct val="30000"/>
              </a:spcBef>
              <a:spcAft>
                <a:spcPct val="0"/>
              </a:spcAft>
              <a:buFont typeface="Arial" panose="020B0604020202020204" pitchFamily="34" charset="0"/>
              <a:buChar char="•"/>
            </a:pPr>
            <a:r>
              <a:rPr lang="en-AU" dirty="0"/>
              <a:t>making and implementing laws against:</a:t>
            </a:r>
          </a:p>
          <a:p>
            <a:pPr marL="647824" lvl="1" indent="-176679">
              <a:buFont typeface="Arial" panose="020B0604020202020204" pitchFamily="34" charset="0"/>
              <a:buChar char="•"/>
            </a:pPr>
            <a:r>
              <a:rPr lang="en-AU" dirty="0"/>
              <a:t>unfair trading</a:t>
            </a:r>
          </a:p>
          <a:p>
            <a:pPr marL="647824" lvl="1" indent="-176679">
              <a:buFont typeface="Arial" panose="020B0604020202020204" pitchFamily="34" charset="0"/>
              <a:buChar char="•"/>
            </a:pPr>
            <a:r>
              <a:rPr lang="en-AU" dirty="0"/>
              <a:t>paying below minimum wage levels</a:t>
            </a:r>
          </a:p>
          <a:p>
            <a:pPr marL="647824" lvl="1" indent="-176679">
              <a:buFont typeface="Arial" panose="020B0604020202020204" pitchFamily="34" charset="0"/>
              <a:buChar char="•"/>
            </a:pPr>
            <a:r>
              <a:rPr lang="en-AU" dirty="0"/>
              <a:t>unsafe workplaces or practices</a:t>
            </a:r>
          </a:p>
          <a:p>
            <a:pPr marL="647824" lvl="1" indent="-176679">
              <a:buFont typeface="Arial" panose="020B0604020202020204" pitchFamily="34" charset="0"/>
              <a:buChar char="•"/>
            </a:pPr>
            <a:r>
              <a:rPr lang="en-AU" dirty="0"/>
              <a:t>pollution</a:t>
            </a:r>
          </a:p>
          <a:p>
            <a:pPr marL="647824" lvl="1" indent="-176679">
              <a:buFont typeface="Arial" panose="020B0604020202020204" pitchFamily="34" charset="0"/>
              <a:buChar char="•"/>
            </a:pPr>
            <a:r>
              <a:rPr lang="en-AU" dirty="0"/>
              <a:t>non-disclosure of information</a:t>
            </a:r>
          </a:p>
          <a:p>
            <a:pPr marL="647824" lvl="1" indent="-176679">
              <a:buFont typeface="Arial" panose="020B0604020202020204" pitchFamily="34" charset="0"/>
              <a:buChar char="•"/>
            </a:pPr>
            <a:r>
              <a:rPr lang="en-AU" dirty="0"/>
              <a:t>monopolistic practices and cartel behaviours</a:t>
            </a:r>
          </a:p>
          <a:p>
            <a:pPr marL="647824" lvl="1" indent="-176679">
              <a:buFont typeface="Arial" panose="020B0604020202020204" pitchFamily="34" charset="0"/>
              <a:buChar char="•"/>
            </a:pPr>
            <a:r>
              <a:rPr lang="en-AU" dirty="0"/>
              <a:t>misinforming consumers </a:t>
            </a:r>
          </a:p>
          <a:p>
            <a:pPr marL="176679" indent="-176679" eaLnBrk="0" fontAlgn="base" hangingPunct="0">
              <a:spcBef>
                <a:spcPct val="30000"/>
              </a:spcBef>
              <a:spcAft>
                <a:spcPct val="0"/>
              </a:spcAft>
              <a:buFont typeface="Arial" panose="020B0604020202020204" pitchFamily="34" charset="0"/>
              <a:buChar char="•"/>
            </a:pPr>
            <a:r>
              <a:rPr lang="en-AU" dirty="0"/>
              <a:t>interpreting and implementing policies.</a:t>
            </a:r>
          </a:p>
          <a:p>
            <a:pPr lvl="0"/>
            <a:endParaRPr lang="en-AU" dirty="0"/>
          </a:p>
          <a:p>
            <a:pPr lvl="0"/>
            <a:r>
              <a:rPr lang="en-AU" dirty="0"/>
              <a:t>Challenges for </a:t>
            </a:r>
            <a:r>
              <a:rPr lang="en-AU" b="1" dirty="0"/>
              <a:t>business</a:t>
            </a:r>
            <a:r>
              <a:rPr lang="en-AU" dirty="0"/>
              <a:t> include:</a:t>
            </a:r>
          </a:p>
          <a:p>
            <a:pPr marL="176679" indent="-176679">
              <a:buFont typeface="Arial" panose="020B0604020202020204" pitchFamily="34" charset="0"/>
              <a:buChar char="•"/>
            </a:pPr>
            <a:r>
              <a:rPr lang="en-GB" dirty="0"/>
              <a:t>transitioning to 'working from home’ (and back again) during the COVID-induced lockdowns</a:t>
            </a:r>
          </a:p>
          <a:p>
            <a:pPr marL="176679" indent="-176679">
              <a:buFont typeface="Arial" panose="020B0604020202020204" pitchFamily="34" charset="0"/>
              <a:buChar char="•"/>
            </a:pPr>
            <a:r>
              <a:rPr lang="en-GB" dirty="0"/>
              <a:t>pollution control and sustainable development</a:t>
            </a:r>
          </a:p>
          <a:p>
            <a:pPr marL="176679" indent="-176679">
              <a:buFont typeface="Arial" panose="020B0604020202020204" pitchFamily="34" charset="0"/>
              <a:buChar char="•"/>
            </a:pPr>
            <a:r>
              <a:rPr lang="en-GB" dirty="0"/>
              <a:t>buying and selling raw materials and products and services, and establishing operations outside Australia</a:t>
            </a:r>
          </a:p>
          <a:p>
            <a:pPr marL="176679" indent="-176679">
              <a:buFont typeface="Arial" panose="020B0604020202020204" pitchFamily="34" charset="0"/>
              <a:buChar char="•"/>
            </a:pPr>
            <a:r>
              <a:rPr lang="en-GB" dirty="0"/>
              <a:t>continually generating enough revenue to pay all the firm’s costs for labour, rent, materials, energy, advertising and other expenses</a:t>
            </a:r>
          </a:p>
          <a:p>
            <a:pPr marL="176679" indent="-176679">
              <a:buFont typeface="Arial" panose="020B0604020202020204" pitchFamily="34" charset="0"/>
              <a:buChar char="•"/>
            </a:pPr>
            <a:r>
              <a:rPr lang="en-GB" dirty="0"/>
              <a:t>producing a profit for the business owner that will be a sufficient return on investment</a:t>
            </a:r>
          </a:p>
          <a:p>
            <a:pPr marL="176679" indent="-176679">
              <a:buFont typeface="Arial" panose="020B0604020202020204" pitchFamily="34" charset="0"/>
              <a:buChar char="•"/>
            </a:pPr>
            <a:r>
              <a:rPr lang="en-GB" dirty="0"/>
              <a:t>complying with relevant laws: these include tax laws, labour standards, reporting of information, environmental regulations, consumer protection and many others.</a:t>
            </a:r>
          </a:p>
          <a:p>
            <a:pPr lvl="0"/>
            <a:endParaRPr lang="en-AU" dirty="0"/>
          </a:p>
          <a:p>
            <a:endParaRPr lang="en-US" dirty="0"/>
          </a:p>
        </p:txBody>
      </p:sp>
      <p:sp>
        <p:nvSpPr>
          <p:cNvPr id="4" name="Slide Number Placeholder 3"/>
          <p:cNvSpPr>
            <a:spLocks noGrp="1"/>
          </p:cNvSpPr>
          <p:nvPr>
            <p:ph type="sldNum" sz="quarter" idx="5"/>
          </p:nvPr>
        </p:nvSpPr>
        <p:spPr/>
        <p:txBody>
          <a:bodyPr/>
          <a:lstStyle/>
          <a:p>
            <a:pPr defTabSz="471145">
              <a:defRPr/>
            </a:pPr>
            <a:fld id="{F31F1182-81F4-9E4F-9108-1E79DEFFDD36}" type="slidenum">
              <a:rPr lang="en-US">
                <a:solidFill>
                  <a:prstClr val="black"/>
                </a:solidFill>
                <a:latin typeface="Calibri" panose="020F0502020204030204"/>
              </a:rPr>
              <a:pPr defTabSz="47114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4439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90A4FE-1188-4529-8158-04B23C59FA4B}" type="slidenum">
              <a:rPr lang="en-US" smtClean="0"/>
              <a:t>14</a:t>
            </a:fld>
            <a:endParaRPr lang="en-US"/>
          </a:p>
        </p:txBody>
      </p:sp>
    </p:spTree>
    <p:extLst>
      <p:ext uri="{BB962C8B-B14F-4D97-AF65-F5344CB8AC3E}">
        <p14:creationId xmlns:p14="http://schemas.microsoft.com/office/powerpoint/2010/main" val="266053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2E5683-A327-EE53-6A8B-0E590DCBE1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747"/>
          <a:stretch/>
        </p:blipFill>
        <p:spPr>
          <a:xfrm>
            <a:off x="0" y="-2005256"/>
            <a:ext cx="12192000" cy="7612602"/>
          </a:xfrm>
          <a:prstGeom prst="rect">
            <a:avLst/>
          </a:prstGeom>
        </p:spPr>
      </p:pic>
      <p:sp>
        <p:nvSpPr>
          <p:cNvPr id="2" name="Title 1">
            <a:extLst>
              <a:ext uri="{FF2B5EF4-FFF2-40B4-BE49-F238E27FC236}">
                <a16:creationId xmlns:a16="http://schemas.microsoft.com/office/drawing/2014/main" id="{EA9BCC02-48AB-ADD5-CB70-45CB93A479BE}"/>
              </a:ext>
            </a:extLst>
          </p:cNvPr>
          <p:cNvSpPr>
            <a:spLocks noGrp="1"/>
          </p:cNvSpPr>
          <p:nvPr>
            <p:ph type="ctrTitle"/>
          </p:nvPr>
        </p:nvSpPr>
        <p:spPr>
          <a:xfrm>
            <a:off x="1524000" y="1122363"/>
            <a:ext cx="9144000" cy="2387600"/>
          </a:xfrm>
        </p:spPr>
        <p:txBody>
          <a:bodyPr anchor="b"/>
          <a:lstStyle>
            <a:lvl1pPr algn="ctr">
              <a:defRPr sz="45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8D06BDD5-F0C9-3042-85E7-670EA0C5350F}"/>
              </a:ext>
            </a:extLst>
          </p:cNvPr>
          <p:cNvSpPr>
            <a:spLocks noGrp="1"/>
          </p:cNvSpPr>
          <p:nvPr>
            <p:ph type="subTitle" idx="1"/>
          </p:nvPr>
        </p:nvSpPr>
        <p:spPr>
          <a:xfrm>
            <a:off x="1524000" y="3602038"/>
            <a:ext cx="9144000" cy="1655762"/>
          </a:xfrm>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Box 9">
            <a:extLst>
              <a:ext uri="{FF2B5EF4-FFF2-40B4-BE49-F238E27FC236}">
                <a16:creationId xmlns:a16="http://schemas.microsoft.com/office/drawing/2014/main" id="{93C55B97-BEFC-F6C9-00C8-9146A89AE056}"/>
              </a:ext>
            </a:extLst>
          </p:cNvPr>
          <p:cNvSpPr txBox="1"/>
          <p:nvPr userDrawn="1"/>
        </p:nvSpPr>
        <p:spPr>
          <a:xfrm>
            <a:off x="6270171" y="6369635"/>
            <a:ext cx="1776448" cy="253916"/>
          </a:xfrm>
          <a:prstGeom prst="rect">
            <a:avLst/>
          </a:prstGeom>
          <a:noFill/>
        </p:spPr>
        <p:txBody>
          <a:bodyPr wrap="none" rtlCol="0">
            <a:spAutoFit/>
          </a:bodyPr>
          <a:lstStyle/>
          <a:p>
            <a:r>
              <a:rPr lang="en-AU" sz="1050" dirty="0">
                <a:latin typeface="Arial" panose="020B0604020202020204" pitchFamily="34" charset="0"/>
                <a:cs typeface="Arial" panose="020B0604020202020204" pitchFamily="34" charset="0"/>
              </a:rPr>
              <a:t>Provider Code: PRV14012</a:t>
            </a:r>
          </a:p>
        </p:txBody>
      </p:sp>
      <p:sp>
        <p:nvSpPr>
          <p:cNvPr id="11" name="TextBox 10">
            <a:extLst>
              <a:ext uri="{FF2B5EF4-FFF2-40B4-BE49-F238E27FC236}">
                <a16:creationId xmlns:a16="http://schemas.microsoft.com/office/drawing/2014/main" id="{A1BFF9FE-FDC7-5757-B649-FC224017427F}"/>
              </a:ext>
            </a:extLst>
          </p:cNvPr>
          <p:cNvSpPr txBox="1"/>
          <p:nvPr userDrawn="1"/>
        </p:nvSpPr>
        <p:spPr>
          <a:xfrm>
            <a:off x="9192978" y="6369635"/>
            <a:ext cx="1632178" cy="253916"/>
          </a:xfrm>
          <a:prstGeom prst="rect">
            <a:avLst/>
          </a:prstGeom>
          <a:noFill/>
        </p:spPr>
        <p:txBody>
          <a:bodyPr wrap="none" rtlCol="0">
            <a:spAutoFit/>
          </a:bodyPr>
          <a:lstStyle/>
          <a:p>
            <a:r>
              <a:rPr lang="en-AU" sz="1050" dirty="0">
                <a:latin typeface="Arial" panose="020B0604020202020204" pitchFamily="34" charset="0"/>
                <a:cs typeface="Arial" panose="020B0604020202020204" pitchFamily="34" charset="0"/>
              </a:rPr>
              <a:t>CRICOS Code: 03391M</a:t>
            </a:r>
          </a:p>
        </p:txBody>
      </p:sp>
      <p:pic>
        <p:nvPicPr>
          <p:cNvPr id="14" name="Picture 13" descr="A black background with blue text&#10;&#10;Description automatically generated">
            <a:extLst>
              <a:ext uri="{FF2B5EF4-FFF2-40B4-BE49-F238E27FC236}">
                <a16:creationId xmlns:a16="http://schemas.microsoft.com/office/drawing/2014/main" id="{5F3D99FC-96FD-8365-80E7-0F20C16594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714" y="5906271"/>
            <a:ext cx="2578839" cy="731313"/>
          </a:xfrm>
          <a:prstGeom prst="rect">
            <a:avLst/>
          </a:prstGeom>
        </p:spPr>
      </p:pic>
    </p:spTree>
    <p:extLst>
      <p:ext uri="{BB962C8B-B14F-4D97-AF65-F5344CB8AC3E}">
        <p14:creationId xmlns:p14="http://schemas.microsoft.com/office/powerpoint/2010/main" val="398420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63C0-490D-5F5D-E8D6-DEF19B6DBA5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F2551D-3F4C-1938-7EBD-D5864C22A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B0E147-496D-8D20-E3B0-2C9C7CD37F56}"/>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5" name="Footer Placeholder 4">
            <a:extLst>
              <a:ext uri="{FF2B5EF4-FFF2-40B4-BE49-F238E27FC236}">
                <a16:creationId xmlns:a16="http://schemas.microsoft.com/office/drawing/2014/main" id="{9BE9A733-95F5-D5BC-2D54-99820DCF18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C38DB0-B6E4-40B6-40DA-7326AA522C74}"/>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61257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DC5C-942C-8C83-140B-96A8D21D76FB}"/>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B13C13-BA75-1E34-F4DD-878B9F48EDA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F96191-C41F-6340-39A1-D051F5BD43DE}"/>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5" name="Footer Placeholder 4">
            <a:extLst>
              <a:ext uri="{FF2B5EF4-FFF2-40B4-BE49-F238E27FC236}">
                <a16:creationId xmlns:a16="http://schemas.microsoft.com/office/drawing/2014/main" id="{7EE24EC3-A7A0-B666-DDD8-44C8D9584B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D7FF98-869B-F23A-EE39-CFD4BD0D9CF3}"/>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943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02193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959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9563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117CD-78D6-8140-8F9E-BBE1D9A6A0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25A8DDE0-F96D-EF4F-4AAC-96AC7A3FA2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6E2C7-0B7E-49E7-A2AA-0F31EC71C0E6}"/>
              </a:ext>
            </a:extLst>
          </p:cNvPr>
          <p:cNvSpPr>
            <a:spLocks noGrp="1"/>
          </p:cNvSpPr>
          <p:nvPr>
            <p:ph idx="1"/>
          </p:nvPr>
        </p:nvSpPr>
        <p:spPr>
          <a:xfrm>
            <a:off x="838200" y="1825625"/>
            <a:ext cx="10515600" cy="41539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6600EF9-848E-8342-A464-86DA41E4F60E}"/>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5" name="Footer Placeholder 4">
            <a:extLst>
              <a:ext uri="{FF2B5EF4-FFF2-40B4-BE49-F238E27FC236}">
                <a16:creationId xmlns:a16="http://schemas.microsoft.com/office/drawing/2014/main" id="{82B3BBE9-60F7-9272-739D-6522C6E68C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9B063B-F8FA-5477-6BA4-EA3B781186F0}"/>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9" name="Picture 8" descr="A black background with white text&#10;&#10;Description automatically generated">
            <a:extLst>
              <a:ext uri="{FF2B5EF4-FFF2-40B4-BE49-F238E27FC236}">
                <a16:creationId xmlns:a16="http://schemas.microsoft.com/office/drawing/2014/main" id="{E072116D-CEAC-A2E1-6153-3555683344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0" name="TextBox 9">
            <a:extLst>
              <a:ext uri="{FF2B5EF4-FFF2-40B4-BE49-F238E27FC236}">
                <a16:creationId xmlns:a16="http://schemas.microsoft.com/office/drawing/2014/main" id="{B058552A-4ED8-EF49-F3C5-CDB014C8D4AE}"/>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42203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D2D21-3EBA-35F0-107C-5E3B44F3EF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94DE4502-502A-E513-028F-CB12A61E0F5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0F54D69-3459-8871-6E50-89FACBE2E684}"/>
              </a:ext>
            </a:extLst>
          </p:cNvPr>
          <p:cNvSpPr>
            <a:spLocks noGrp="1"/>
          </p:cNvSpPr>
          <p:nvPr>
            <p:ph type="body" idx="1"/>
          </p:nvPr>
        </p:nvSpPr>
        <p:spPr>
          <a:xfrm>
            <a:off x="831851" y="4589465"/>
            <a:ext cx="10515600" cy="139012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75016-E6EC-9527-6A28-BB6136EAA2F9}"/>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5" name="Footer Placeholder 4">
            <a:extLst>
              <a:ext uri="{FF2B5EF4-FFF2-40B4-BE49-F238E27FC236}">
                <a16:creationId xmlns:a16="http://schemas.microsoft.com/office/drawing/2014/main" id="{16C2A4F1-A0DD-2D3D-AA37-30A98D3E47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4CD5AC-1415-BCDA-AB63-99052A836142}"/>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a:extLst>
              <a:ext uri="{FF2B5EF4-FFF2-40B4-BE49-F238E27FC236}">
                <a16:creationId xmlns:a16="http://schemas.microsoft.com/office/drawing/2014/main" id="{DC4456E6-F407-564E-0040-8C5DE902D7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4547"/>
          <a:stretch/>
        </p:blipFill>
        <p:spPr>
          <a:xfrm>
            <a:off x="0" y="0"/>
            <a:ext cx="12192000" cy="49857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04219F32-9853-FCD3-EA66-E542053F7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2" name="TextBox 11">
            <a:extLst>
              <a:ext uri="{FF2B5EF4-FFF2-40B4-BE49-F238E27FC236}">
                <a16:creationId xmlns:a16="http://schemas.microsoft.com/office/drawing/2014/main" id="{159C27B5-6BBC-80C1-2230-82102BA6A23E}"/>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5922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E3680-4038-471B-BDB3-398A78013B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4394E86B-89A9-45B6-0061-00E5CFEC3A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41327A-5C9A-9F2F-4AA3-868AA1DF81F1}"/>
              </a:ext>
            </a:extLst>
          </p:cNvPr>
          <p:cNvSpPr>
            <a:spLocks noGrp="1"/>
          </p:cNvSpPr>
          <p:nvPr>
            <p:ph sz="half" idx="1"/>
          </p:nvPr>
        </p:nvSpPr>
        <p:spPr>
          <a:xfrm>
            <a:off x="838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026AE27-1080-B3CB-A760-52104E5390BA}"/>
              </a:ext>
            </a:extLst>
          </p:cNvPr>
          <p:cNvSpPr>
            <a:spLocks noGrp="1"/>
          </p:cNvSpPr>
          <p:nvPr>
            <p:ph sz="half" idx="2"/>
          </p:nvPr>
        </p:nvSpPr>
        <p:spPr>
          <a:xfrm>
            <a:off x="6172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64F458-28ED-0193-4FA5-EC8434E48334}"/>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6" name="Footer Placeholder 5">
            <a:extLst>
              <a:ext uri="{FF2B5EF4-FFF2-40B4-BE49-F238E27FC236}">
                <a16:creationId xmlns:a16="http://schemas.microsoft.com/office/drawing/2014/main" id="{50127CF5-E4E2-0EB7-8807-4001053BB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8D8EBB-3195-53E9-4380-1C515DC927CA}"/>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0" name="Picture 9" descr="A black background with white text&#10;&#10;Description automatically generated">
            <a:extLst>
              <a:ext uri="{FF2B5EF4-FFF2-40B4-BE49-F238E27FC236}">
                <a16:creationId xmlns:a16="http://schemas.microsoft.com/office/drawing/2014/main" id="{B3916C34-82BC-E746-A84A-378B9C7675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9" name="TextBox 8">
            <a:extLst>
              <a:ext uri="{FF2B5EF4-FFF2-40B4-BE49-F238E27FC236}">
                <a16:creationId xmlns:a16="http://schemas.microsoft.com/office/drawing/2014/main" id="{9FE021EF-A5C8-D6A8-3926-D0D314DE3466}"/>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8454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43AFFF-EC97-BF54-3C79-0C94413C90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D5B938BD-4D93-C1BF-0A77-B942E331FB8B}"/>
              </a:ext>
            </a:extLst>
          </p:cNvPr>
          <p:cNvSpPr>
            <a:spLocks noGrp="1"/>
          </p:cNvSpPr>
          <p:nvPr>
            <p:ph type="title"/>
          </p:nvPr>
        </p:nvSpPr>
        <p:spPr>
          <a:xfrm>
            <a:off x="839788"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FC7B3B-DEC5-5B63-9937-38BA625A277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97562-1C65-06EC-946C-C3241F15F3EA}"/>
              </a:ext>
            </a:extLst>
          </p:cNvPr>
          <p:cNvSpPr>
            <a:spLocks noGrp="1"/>
          </p:cNvSpPr>
          <p:nvPr>
            <p:ph sz="half" idx="2"/>
          </p:nvPr>
        </p:nvSpPr>
        <p:spPr>
          <a:xfrm>
            <a:off x="839789" y="2505077"/>
            <a:ext cx="5157787"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9DE4B30-DFFC-0BBF-2735-CFB5299A17D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797F2-74D9-C15D-33CA-37F4205FBA5E}"/>
              </a:ext>
            </a:extLst>
          </p:cNvPr>
          <p:cNvSpPr>
            <a:spLocks noGrp="1"/>
          </p:cNvSpPr>
          <p:nvPr>
            <p:ph sz="quarter" idx="4"/>
          </p:nvPr>
        </p:nvSpPr>
        <p:spPr>
          <a:xfrm>
            <a:off x="6172201" y="2505077"/>
            <a:ext cx="5183188"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1A5C741-4C0E-19DD-4E48-DF9461C5BFCD}"/>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8" name="Footer Placeholder 7">
            <a:extLst>
              <a:ext uri="{FF2B5EF4-FFF2-40B4-BE49-F238E27FC236}">
                <a16:creationId xmlns:a16="http://schemas.microsoft.com/office/drawing/2014/main" id="{70CB7942-B53C-D2F6-58B1-A26D3A8350D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1B46FCE-50D5-0409-FC1C-416DFA969601}"/>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2" name="Picture 11" descr="A black background with white text&#10;&#10;Description automatically generated">
            <a:extLst>
              <a:ext uri="{FF2B5EF4-FFF2-40B4-BE49-F238E27FC236}">
                <a16:creationId xmlns:a16="http://schemas.microsoft.com/office/drawing/2014/main" id="{2298CB4F-CFCB-30DB-9727-E83E12688A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0" name="TextBox 9">
            <a:extLst>
              <a:ext uri="{FF2B5EF4-FFF2-40B4-BE49-F238E27FC236}">
                <a16:creationId xmlns:a16="http://schemas.microsoft.com/office/drawing/2014/main" id="{E5400E6F-848A-07BD-1FFB-4092DE96775B}"/>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14096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5FC7B4-5E93-B73C-66B6-FAE9AC54BD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B69D4FA5-9CFF-220E-0458-50170F2DE1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5E5B9D-D27C-B044-286D-5855FC701ACD}"/>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4" name="Footer Placeholder 3">
            <a:extLst>
              <a:ext uri="{FF2B5EF4-FFF2-40B4-BE49-F238E27FC236}">
                <a16:creationId xmlns:a16="http://schemas.microsoft.com/office/drawing/2014/main" id="{FB6C5A4B-0B9B-E8AF-C391-8207EFE258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0766BE9-A882-D9F6-7638-0191F1236578}"/>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descr="A black background with white text&#10;&#10;Description automatically generated">
            <a:extLst>
              <a:ext uri="{FF2B5EF4-FFF2-40B4-BE49-F238E27FC236}">
                <a16:creationId xmlns:a16="http://schemas.microsoft.com/office/drawing/2014/main" id="{9ED19BA5-ED66-09EE-92E9-502FA43AEC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6" name="TextBox 5">
            <a:extLst>
              <a:ext uri="{FF2B5EF4-FFF2-40B4-BE49-F238E27FC236}">
                <a16:creationId xmlns:a16="http://schemas.microsoft.com/office/drawing/2014/main" id="{82EDB296-9A0E-449D-4A78-7611BACF5DB0}"/>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72580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B2B18-A4D8-892B-5B0E-59BB4771875C}"/>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3" name="Footer Placeholder 2">
            <a:extLst>
              <a:ext uri="{FF2B5EF4-FFF2-40B4-BE49-F238E27FC236}">
                <a16:creationId xmlns:a16="http://schemas.microsoft.com/office/drawing/2014/main" id="{F9821F95-18CA-E4EB-1602-40EEE1F25D6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2925634-1D33-7190-3D80-CB588F6E89ED}"/>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29451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AC73-0567-7EEB-3E4D-B1140F62F11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69A5B3-5896-9114-03A2-4C93A2797ED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2143500-E97C-9065-B8A5-D7DBB648DC5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F9FB34-6A1B-5F3A-37DD-429D0F7EBBA5}"/>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6" name="Footer Placeholder 5">
            <a:extLst>
              <a:ext uri="{FF2B5EF4-FFF2-40B4-BE49-F238E27FC236}">
                <a16:creationId xmlns:a16="http://schemas.microsoft.com/office/drawing/2014/main" id="{FA4A6493-1F51-F1E0-A8FB-96850697E3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6E12F9-3056-6E33-D9D9-61B7A71F6A28}"/>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73228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CB77-42E4-B934-B913-93982D0303A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F5B71CF-8766-24FA-3A76-BBC63FFCE51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398B33B1-0D6B-9FB0-F11E-61875A4C4BA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FC817C-EE7E-AF85-5C47-3F66B40B679C}"/>
              </a:ext>
            </a:extLst>
          </p:cNvPr>
          <p:cNvSpPr>
            <a:spLocks noGrp="1"/>
          </p:cNvSpPr>
          <p:nvPr>
            <p:ph type="dt" sz="half" idx="10"/>
          </p:nvPr>
        </p:nvSpPr>
        <p:spPr/>
        <p:txBody>
          <a:bodyPr/>
          <a:lstStyle/>
          <a:p>
            <a:fld id="{1EEEF7A6-2F77-4142-B768-F827357806A5}" type="datetimeFigureOut">
              <a:rPr lang="en-AU" smtClean="0"/>
              <a:t>6/03/2025</a:t>
            </a:fld>
            <a:endParaRPr lang="en-AU"/>
          </a:p>
        </p:txBody>
      </p:sp>
      <p:sp>
        <p:nvSpPr>
          <p:cNvPr id="6" name="Footer Placeholder 5">
            <a:extLst>
              <a:ext uri="{FF2B5EF4-FFF2-40B4-BE49-F238E27FC236}">
                <a16:creationId xmlns:a16="http://schemas.microsoft.com/office/drawing/2014/main" id="{54F5D7C6-A669-5998-499B-E74C5C9F39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BCE5A5-BB3C-BB3F-F8EC-2A3A09AE027C}"/>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20392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7F583-F2E3-7CAA-5BFE-93DA4370701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766F3F3-178E-4531-38FF-EBBEAC953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92C381B-1A90-6E8E-7D56-8BA418D5BB4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EEF7A6-2F77-4142-B768-F827357806A5}" type="datetimeFigureOut">
              <a:rPr lang="en-AU" smtClean="0"/>
              <a:t>6/03/2025</a:t>
            </a:fld>
            <a:endParaRPr lang="en-AU"/>
          </a:p>
        </p:txBody>
      </p:sp>
      <p:sp>
        <p:nvSpPr>
          <p:cNvPr id="5" name="Footer Placeholder 4">
            <a:extLst>
              <a:ext uri="{FF2B5EF4-FFF2-40B4-BE49-F238E27FC236}">
                <a16:creationId xmlns:a16="http://schemas.microsoft.com/office/drawing/2014/main" id="{EDC35CC9-DB65-5F33-D092-29565BC41C2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534231-67D3-95C9-6CEC-B65346F016C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475154-F9FC-49E4-922F-0B8F90CE7C70}" type="slidenum">
              <a:rPr lang="en-AU" smtClean="0"/>
              <a:t>‹#›</a:t>
            </a:fld>
            <a:endParaRPr lang="en-AU"/>
          </a:p>
        </p:txBody>
      </p:sp>
    </p:spTree>
    <p:extLst>
      <p:ext uri="{BB962C8B-B14F-4D97-AF65-F5344CB8AC3E}">
        <p14:creationId xmlns:p14="http://schemas.microsoft.com/office/powerpoint/2010/main" val="753616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3F5A-66CA-BE12-0A2D-6B7F6EAC0C04}"/>
              </a:ext>
            </a:extLst>
          </p:cNvPr>
          <p:cNvSpPr>
            <a:spLocks noGrp="1"/>
          </p:cNvSpPr>
          <p:nvPr>
            <p:ph type="ctrTitle"/>
          </p:nvPr>
        </p:nvSpPr>
        <p:spPr>
          <a:xfrm>
            <a:off x="1695884" y="-596727"/>
            <a:ext cx="8251903" cy="1111734"/>
          </a:xfrm>
        </p:spPr>
        <p:txBody>
          <a:bodyPr/>
          <a:lstStyle/>
          <a:p>
            <a:r>
              <a:rPr lang="en-US" dirty="0">
                <a:latin typeface="Times New Roman" panose="02020603050405020304" pitchFamily="18" charset="0"/>
                <a:cs typeface="Times New Roman" panose="02020603050405020304" pitchFamily="18" charset="0"/>
              </a:rPr>
              <a:t>MN101 Principles of Management </a:t>
            </a:r>
            <a:endParaRPr lang="en-AU"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B9D906F-D3D1-107E-09B2-FDD2ACFF133D}"/>
              </a:ext>
            </a:extLst>
          </p:cNvPr>
          <p:cNvSpPr txBox="1">
            <a:spLocks/>
          </p:cNvSpPr>
          <p:nvPr/>
        </p:nvSpPr>
        <p:spPr>
          <a:xfrm>
            <a:off x="763522" y="1418206"/>
            <a:ext cx="10515600" cy="29357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algn="ctr"/>
            <a:r>
              <a:rPr lang="en-AU" sz="2800" b="1" dirty="0">
                <a:solidFill>
                  <a:schemeClr val="bg1"/>
                </a:solidFill>
                <a:latin typeface="Times New Roman" panose="02020603050405020304" pitchFamily="18" charset="0"/>
                <a:cs typeface="Times New Roman" panose="02020603050405020304" pitchFamily="18" charset="0"/>
              </a:rPr>
              <a:t>Lecture 1</a:t>
            </a:r>
          </a:p>
          <a:p>
            <a:pPr algn="ctr"/>
            <a:endParaRPr lang="en-US" sz="28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800" b="1" dirty="0">
                <a:solidFill>
                  <a:schemeClr val="bg1"/>
                </a:solidFill>
                <a:latin typeface="Times New Roman" panose="02020603050405020304" pitchFamily="18" charset="0"/>
                <a:cs typeface="Times New Roman" panose="02020603050405020304" pitchFamily="18" charset="0"/>
              </a:rPr>
              <a:t>Innovative management for a changing world and </a:t>
            </a:r>
          </a:p>
          <a:p>
            <a:pPr marL="0" indent="0" algn="ctr">
              <a:buNone/>
            </a:pPr>
            <a:r>
              <a:rPr lang="en-US" sz="2800" b="1">
                <a:solidFill>
                  <a:schemeClr val="bg1"/>
                </a:solidFill>
                <a:latin typeface="Times New Roman" panose="02020603050405020304" pitchFamily="18" charset="0"/>
                <a:cs typeface="Times New Roman" panose="02020603050405020304" pitchFamily="18" charset="0"/>
              </a:rPr>
              <a:t>The evolution </a:t>
            </a:r>
            <a:r>
              <a:rPr lang="en-US" sz="2800" b="1" dirty="0">
                <a:solidFill>
                  <a:schemeClr val="bg1"/>
                </a:solidFill>
                <a:latin typeface="Times New Roman" panose="02020603050405020304" pitchFamily="18" charset="0"/>
                <a:cs typeface="Times New Roman" panose="02020603050405020304" pitchFamily="18" charset="0"/>
              </a:rPr>
              <a:t>of management thinking</a:t>
            </a:r>
          </a:p>
          <a:p>
            <a:pPr marL="0" indent="0" algn="ctr">
              <a:buNone/>
            </a:pP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3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332874" y="148557"/>
            <a:ext cx="11526252" cy="693654"/>
          </a:xfrm>
        </p:spPr>
        <p:txBody>
          <a:bodyPr vert="horz" lIns="91440" tIns="45720" rIns="91440" bIns="45720" rtlCol="0" anchor="ctr">
            <a:normAutofit fontScale="90000"/>
          </a:bodyPr>
          <a:lstStyle/>
          <a:p>
            <a:r>
              <a:rPr lang="en-AU" b="1" dirty="0">
                <a:solidFill>
                  <a:srgbClr val="00649A"/>
                </a:solidFill>
                <a:latin typeface="Times New Roman" panose="02020603050405020304" pitchFamily="18" charset="0"/>
                <a:cs typeface="Times New Roman" panose="02020603050405020304" pitchFamily="18" charset="0"/>
              </a:rPr>
              <a:t>3. Managing in small businesses and not-for-profit organisations</a:t>
            </a:r>
          </a:p>
        </p:txBody>
      </p:sp>
      <p:sp>
        <p:nvSpPr>
          <p:cNvPr id="3" name="Content Placeholder 2">
            <a:extLst>
              <a:ext uri="{FF2B5EF4-FFF2-40B4-BE49-F238E27FC236}">
                <a16:creationId xmlns:a16="http://schemas.microsoft.com/office/drawing/2014/main" id="{E628F3FA-C17B-7AC5-F89B-0EDEB15441A6}"/>
              </a:ext>
            </a:extLst>
          </p:cNvPr>
          <p:cNvSpPr>
            <a:spLocks noGrp="1"/>
          </p:cNvSpPr>
          <p:nvPr>
            <p:ph sz="half" idx="1"/>
          </p:nvPr>
        </p:nvSpPr>
        <p:spPr>
          <a:xfrm>
            <a:off x="264695" y="842211"/>
            <a:ext cx="11526252" cy="5354052"/>
          </a:xfrm>
        </p:spPr>
        <p:txBody>
          <a:bodyPr>
            <a:normAutofit fontScale="85000" lnSpcReduction="10000"/>
          </a:bodyPr>
          <a:lstStyle/>
          <a:p>
            <a:pPr>
              <a:lnSpc>
                <a:spcPct val="150000"/>
              </a:lnSpc>
            </a:pPr>
            <a:r>
              <a:rPr lang="en-AU" sz="3200" dirty="0">
                <a:solidFill>
                  <a:schemeClr val="tx2"/>
                </a:solidFill>
                <a:latin typeface="Times New Roman" panose="02020603050405020304" pitchFamily="18" charset="0"/>
                <a:cs typeface="Times New Roman" panose="02020603050405020304" pitchFamily="18" charset="0"/>
              </a:rPr>
              <a:t>Small business is growing in importance.</a:t>
            </a:r>
          </a:p>
          <a:p>
            <a:pPr>
              <a:lnSpc>
                <a:spcPct val="150000"/>
              </a:lnSpc>
            </a:pPr>
            <a:r>
              <a:rPr lang="en-AU" sz="3200" dirty="0">
                <a:solidFill>
                  <a:schemeClr val="tx2"/>
                </a:solidFill>
                <a:latin typeface="Times New Roman" panose="02020603050405020304" pitchFamily="18" charset="0"/>
                <a:cs typeface="Times New Roman" panose="02020603050405020304" pitchFamily="18" charset="0"/>
              </a:rPr>
              <a:t>All organisations need effective and efficient management practices.</a:t>
            </a:r>
          </a:p>
          <a:p>
            <a:pPr>
              <a:lnSpc>
                <a:spcPct val="150000"/>
              </a:lnSpc>
            </a:pPr>
            <a:r>
              <a:rPr lang="en-AU" sz="3200" dirty="0">
                <a:solidFill>
                  <a:schemeClr val="tx2"/>
                </a:solidFill>
                <a:latin typeface="Times New Roman" panose="02020603050405020304" pitchFamily="18" charset="0"/>
                <a:cs typeface="Times New Roman" panose="02020603050405020304" pitchFamily="18" charset="0"/>
              </a:rPr>
              <a:t>Not-for-profit (NFP) organisations focus on </a:t>
            </a:r>
            <a:r>
              <a:rPr lang="en-AU" sz="3200" dirty="0">
                <a:solidFill>
                  <a:srgbClr val="C00000"/>
                </a:solidFill>
                <a:latin typeface="Times New Roman" panose="02020603050405020304" pitchFamily="18" charset="0"/>
                <a:cs typeface="Times New Roman" panose="02020603050405020304" pitchFamily="18" charset="0"/>
              </a:rPr>
              <a:t>less tangible aspects </a:t>
            </a:r>
            <a:r>
              <a:rPr lang="en-AU" sz="3200" dirty="0">
                <a:solidFill>
                  <a:schemeClr val="tx2"/>
                </a:solidFill>
                <a:latin typeface="Times New Roman" panose="02020603050405020304" pitchFamily="18" charset="0"/>
                <a:cs typeface="Times New Roman" panose="02020603050405020304" pitchFamily="18" charset="0"/>
              </a:rPr>
              <a:t>that improve society in some way. They need to place more emphasis on the roles of:</a:t>
            </a:r>
          </a:p>
          <a:p>
            <a:pPr lvl="1">
              <a:lnSpc>
                <a:spcPct val="150000"/>
              </a:lnSpc>
            </a:pPr>
            <a:r>
              <a:rPr lang="en-AU" sz="3200" b="1" dirty="0">
                <a:solidFill>
                  <a:schemeClr val="tx2"/>
                </a:solidFill>
                <a:latin typeface="Times New Roman" panose="02020603050405020304" pitchFamily="18" charset="0"/>
                <a:cs typeface="Times New Roman" panose="02020603050405020304" pitchFamily="18" charset="0"/>
              </a:rPr>
              <a:t>spokesperson</a:t>
            </a:r>
            <a:r>
              <a:rPr lang="en-AU" sz="3200" dirty="0">
                <a:solidFill>
                  <a:schemeClr val="tx2"/>
                </a:solidFill>
                <a:latin typeface="Times New Roman" panose="02020603050405020304" pitchFamily="18" charset="0"/>
                <a:cs typeface="Times New Roman" panose="02020603050405020304" pitchFamily="18" charset="0"/>
              </a:rPr>
              <a:t> (to ‘sell’ the organisation to donors and the public)</a:t>
            </a:r>
          </a:p>
          <a:p>
            <a:pPr lvl="1">
              <a:lnSpc>
                <a:spcPct val="150000"/>
              </a:lnSpc>
            </a:pPr>
            <a:r>
              <a:rPr lang="en-AU" sz="3200" b="1" dirty="0">
                <a:solidFill>
                  <a:schemeClr val="tx2"/>
                </a:solidFill>
                <a:latin typeface="Times New Roman" panose="02020603050405020304" pitchFamily="18" charset="0"/>
                <a:cs typeface="Times New Roman" panose="02020603050405020304" pitchFamily="18" charset="0"/>
              </a:rPr>
              <a:t>leader</a:t>
            </a:r>
            <a:r>
              <a:rPr lang="en-AU" sz="3200" dirty="0">
                <a:solidFill>
                  <a:schemeClr val="tx2"/>
                </a:solidFill>
                <a:latin typeface="Times New Roman" panose="02020603050405020304" pitchFamily="18" charset="0"/>
                <a:cs typeface="Times New Roman" panose="02020603050405020304" pitchFamily="18" charset="0"/>
              </a:rPr>
              <a:t> (to build a mission-driven community of employees and volunteers)</a:t>
            </a:r>
          </a:p>
          <a:p>
            <a:pPr lvl="1">
              <a:lnSpc>
                <a:spcPct val="150000"/>
              </a:lnSpc>
            </a:pPr>
            <a:r>
              <a:rPr lang="en-AU" sz="3200" b="1" dirty="0">
                <a:solidFill>
                  <a:schemeClr val="tx2"/>
                </a:solidFill>
                <a:latin typeface="Times New Roman" panose="02020603050405020304" pitchFamily="18" charset="0"/>
                <a:cs typeface="Times New Roman" panose="02020603050405020304" pitchFamily="18" charset="0"/>
              </a:rPr>
              <a:t>resource allocator </a:t>
            </a:r>
            <a:r>
              <a:rPr lang="en-AU" sz="3200" dirty="0">
                <a:solidFill>
                  <a:schemeClr val="tx2"/>
                </a:solidFill>
                <a:latin typeface="Times New Roman" panose="02020603050405020304" pitchFamily="18" charset="0"/>
                <a:cs typeface="Times New Roman" panose="02020603050405020304" pitchFamily="18" charset="0"/>
              </a:rPr>
              <a:t>(to distribute government resources or grant funds that are often assigned top-down).</a:t>
            </a:r>
          </a:p>
        </p:txBody>
      </p:sp>
    </p:spTree>
    <p:extLst>
      <p:ext uri="{BB962C8B-B14F-4D97-AF65-F5344CB8AC3E}">
        <p14:creationId xmlns:p14="http://schemas.microsoft.com/office/powerpoint/2010/main" val="239144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DB9D-4F13-C596-F7D6-DBCB0D61C2B2}"/>
              </a:ext>
            </a:extLst>
          </p:cNvPr>
          <p:cNvSpPr>
            <a:spLocks noGrp="1"/>
          </p:cNvSpPr>
          <p:nvPr>
            <p:ph type="title"/>
          </p:nvPr>
        </p:nvSpPr>
        <p:spPr>
          <a:xfrm>
            <a:off x="193430" y="101357"/>
            <a:ext cx="11126788" cy="452559"/>
          </a:xfrm>
        </p:spPr>
        <p:txBody>
          <a:bodyPr>
            <a:normAutofit fontScale="90000"/>
          </a:bodyPr>
          <a:lstStyle/>
          <a:p>
            <a:r>
              <a:rPr lang="en-US" b="1" dirty="0">
                <a:solidFill>
                  <a:srgbClr val="00649A"/>
                </a:solidFill>
                <a:latin typeface="Times New Roman" panose="02020603050405020304" pitchFamily="18" charset="0"/>
                <a:cs typeface="Times New Roman" panose="02020603050405020304" pitchFamily="18" charset="0"/>
              </a:rPr>
              <a:t>4. Management competencies for today’s world</a:t>
            </a: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4C48EF2-F221-5479-89CE-94017FB69B40}"/>
              </a:ext>
            </a:extLst>
          </p:cNvPr>
          <p:cNvPicPr>
            <a:picLocks noChangeAspect="1"/>
          </p:cNvPicPr>
          <p:nvPr/>
        </p:nvPicPr>
        <p:blipFill rotWithShape="1">
          <a:blip r:embed="rId2"/>
          <a:srcRect b="7568"/>
          <a:stretch/>
        </p:blipFill>
        <p:spPr>
          <a:xfrm>
            <a:off x="193430" y="1758956"/>
            <a:ext cx="11126788" cy="5099044"/>
          </a:xfrm>
          <a:prstGeom prst="rect">
            <a:avLst/>
          </a:prstGeom>
        </p:spPr>
      </p:pic>
      <p:sp>
        <p:nvSpPr>
          <p:cNvPr id="3" name="Rectangle: Rounded Corners 2">
            <a:extLst>
              <a:ext uri="{FF2B5EF4-FFF2-40B4-BE49-F238E27FC236}">
                <a16:creationId xmlns:a16="http://schemas.microsoft.com/office/drawing/2014/main" id="{59EF1736-AC2B-E765-070B-28417E4B36D1}"/>
              </a:ext>
            </a:extLst>
          </p:cNvPr>
          <p:cNvSpPr/>
          <p:nvPr/>
        </p:nvSpPr>
        <p:spPr>
          <a:xfrm>
            <a:off x="337457" y="822785"/>
            <a:ext cx="4147457" cy="9361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Are you ready to be a manager (page 1 eBook)</a:t>
            </a:r>
          </a:p>
        </p:txBody>
      </p:sp>
    </p:spTree>
    <p:extLst>
      <p:ext uri="{BB962C8B-B14F-4D97-AF65-F5344CB8AC3E}">
        <p14:creationId xmlns:p14="http://schemas.microsoft.com/office/powerpoint/2010/main" val="229774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4336-8CB3-BA50-D6EB-7032FD0F704A}"/>
              </a:ext>
            </a:extLst>
          </p:cNvPr>
          <p:cNvSpPr>
            <a:spLocks noGrp="1"/>
          </p:cNvSpPr>
          <p:nvPr>
            <p:ph type="title"/>
          </p:nvPr>
        </p:nvSpPr>
        <p:spPr>
          <a:xfrm>
            <a:off x="600409" y="949522"/>
            <a:ext cx="10515600" cy="546538"/>
          </a:xfrm>
          <a:solidFill>
            <a:schemeClr val="accent6">
              <a:lumMod val="40000"/>
              <a:lumOff val="60000"/>
            </a:schemeClr>
          </a:solidFill>
        </p:spPr>
        <p:txBody>
          <a:bodyPr vert="horz" lIns="91440" tIns="45720" rIns="91440" bIns="45720" rtlCol="0" anchor="ctr">
            <a:normAutofit/>
          </a:bodyPr>
          <a:lstStyle/>
          <a:p>
            <a:pPr algn="ctr"/>
            <a:r>
              <a:rPr lang="en-AU" sz="2800" b="1" dirty="0">
                <a:solidFill>
                  <a:srgbClr val="00649A"/>
                </a:solidFill>
                <a:latin typeface="Times New Roman" panose="02020603050405020304" pitchFamily="18" charset="0"/>
                <a:cs typeface="Times New Roman" panose="02020603050405020304" pitchFamily="18" charset="0"/>
              </a:rPr>
              <a:t>Current challenges in the workplace</a:t>
            </a:r>
          </a:p>
        </p:txBody>
      </p:sp>
      <p:graphicFrame>
        <p:nvGraphicFramePr>
          <p:cNvPr id="5" name="Content Placeholder 4">
            <a:extLst>
              <a:ext uri="{FF2B5EF4-FFF2-40B4-BE49-F238E27FC236}">
                <a16:creationId xmlns:a16="http://schemas.microsoft.com/office/drawing/2014/main" id="{D5582F9F-CBD7-DC32-3797-0A892AE11FD3}"/>
              </a:ext>
            </a:extLst>
          </p:cNvPr>
          <p:cNvGraphicFramePr>
            <a:graphicFrameLocks noGrp="1"/>
          </p:cNvGraphicFramePr>
          <p:nvPr>
            <p:ph sz="half" idx="1"/>
          </p:nvPr>
        </p:nvGraphicFramePr>
        <p:xfrm>
          <a:off x="600409" y="1222791"/>
          <a:ext cx="10515600" cy="4412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64990728-6721-E650-B4E5-01A6DF23ED94}"/>
              </a:ext>
            </a:extLst>
          </p:cNvPr>
          <p:cNvSpPr txBox="1">
            <a:spLocks/>
          </p:cNvSpPr>
          <p:nvPr/>
        </p:nvSpPr>
        <p:spPr>
          <a:xfrm>
            <a:off x="256492" y="195336"/>
            <a:ext cx="11126788" cy="452559"/>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b="1" dirty="0">
                <a:solidFill>
                  <a:srgbClr val="00649A"/>
                </a:solidFill>
                <a:latin typeface="Times New Roman" panose="02020603050405020304" pitchFamily="18" charset="0"/>
                <a:cs typeface="Times New Roman" panose="02020603050405020304" pitchFamily="18" charset="0"/>
              </a:rPr>
              <a:t>4. Management competencies for today’s world…</a:t>
            </a:r>
            <a:endParaRPr lang="en-US" b="1"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5821988C-A4D0-5A4B-85DF-01EB485605FA}"/>
              </a:ext>
            </a:extLst>
          </p:cNvPr>
          <p:cNvSpPr/>
          <p:nvPr/>
        </p:nvSpPr>
        <p:spPr>
          <a:xfrm>
            <a:off x="3538848" y="6193062"/>
            <a:ext cx="3138311" cy="5257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9-11 </a:t>
            </a:r>
          </a:p>
        </p:txBody>
      </p:sp>
    </p:spTree>
    <p:extLst>
      <p:ext uri="{BB962C8B-B14F-4D97-AF65-F5344CB8AC3E}">
        <p14:creationId xmlns:p14="http://schemas.microsoft.com/office/powerpoint/2010/main" val="41824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519D-BC0A-6841-FFD7-2D19E728AAF6}"/>
              </a:ext>
            </a:extLst>
          </p:cNvPr>
          <p:cNvSpPr>
            <a:spLocks noGrp="1"/>
          </p:cNvSpPr>
          <p:nvPr>
            <p:ph type="title"/>
          </p:nvPr>
        </p:nvSpPr>
        <p:spPr>
          <a:xfrm>
            <a:off x="159026" y="729985"/>
            <a:ext cx="11224254" cy="523496"/>
          </a:xfrm>
        </p:spPr>
        <p:txBody>
          <a:bodyPr vert="horz" lIns="91440" tIns="45720" rIns="91440" bIns="45720" rtlCol="0" anchor="ctr">
            <a:normAutofit/>
          </a:bodyPr>
          <a:lstStyle/>
          <a:p>
            <a:r>
              <a:rPr lang="en-US" sz="2400" b="1" dirty="0">
                <a:solidFill>
                  <a:srgbClr val="00B050"/>
                </a:solidFill>
                <a:latin typeface="Times New Roman" panose="02020603050405020304" pitchFamily="18" charset="0"/>
                <a:cs typeface="Times New Roman" panose="02020603050405020304" pitchFamily="18" charset="0"/>
              </a:rPr>
              <a:t>Becoming a new manager</a:t>
            </a:r>
          </a:p>
        </p:txBody>
      </p:sp>
      <p:sp>
        <p:nvSpPr>
          <p:cNvPr id="3" name="Content Placeholder 2">
            <a:extLst>
              <a:ext uri="{FF2B5EF4-FFF2-40B4-BE49-F238E27FC236}">
                <a16:creationId xmlns:a16="http://schemas.microsoft.com/office/drawing/2014/main" id="{87B1B840-D0D0-6C57-CC93-F114F1EC991B}"/>
              </a:ext>
            </a:extLst>
          </p:cNvPr>
          <p:cNvSpPr>
            <a:spLocks noGrp="1"/>
          </p:cNvSpPr>
          <p:nvPr>
            <p:ph sz="half" idx="1"/>
          </p:nvPr>
        </p:nvSpPr>
        <p:spPr>
          <a:xfrm>
            <a:off x="159026" y="1199982"/>
            <a:ext cx="5936974" cy="4666285"/>
          </a:xfrm>
        </p:spPr>
        <p:txBody>
          <a:bodyPr>
            <a:normAutofit/>
          </a:bodyPr>
          <a:lstStyle/>
          <a:p>
            <a:pPr lvl="1">
              <a:lnSpc>
                <a:spcPct val="150000"/>
              </a:lnSpc>
              <a:buFont typeface="Wingdings" panose="05000000000000000000" pitchFamily="2" charset="2"/>
              <a:buChar char="Ø"/>
            </a:pPr>
            <a:r>
              <a:rPr lang="en-US" sz="2100" dirty="0">
                <a:solidFill>
                  <a:schemeClr val="tx2"/>
                </a:solidFill>
                <a:latin typeface="Times New Roman" panose="02020603050405020304" pitchFamily="18" charset="0"/>
                <a:cs typeface="Times New Roman" panose="02020603050405020304" pitchFamily="18" charset="0"/>
              </a:rPr>
              <a:t>Becoming a manager means becoming a </a:t>
            </a:r>
            <a:r>
              <a:rPr lang="en-US" sz="2100" dirty="0">
                <a:solidFill>
                  <a:srgbClr val="C00000"/>
                </a:solidFill>
                <a:latin typeface="Times New Roman" panose="02020603050405020304" pitchFamily="18" charset="0"/>
                <a:cs typeface="Times New Roman" panose="02020603050405020304" pitchFamily="18" charset="0"/>
              </a:rPr>
              <a:t>new person</a:t>
            </a:r>
            <a:r>
              <a:rPr lang="en-US" sz="2100" dirty="0">
                <a:solidFill>
                  <a:schemeClr val="tx2"/>
                </a:solidFill>
                <a:latin typeface="Times New Roman" panose="02020603050405020304" pitchFamily="18" charset="0"/>
                <a:cs typeface="Times New Roman" panose="02020603050405020304" pitchFamily="18" charset="0"/>
              </a:rPr>
              <a:t> and viewing yourself in a completely different way.</a:t>
            </a:r>
          </a:p>
          <a:p>
            <a:pPr lvl="1">
              <a:lnSpc>
                <a:spcPct val="150000"/>
              </a:lnSpc>
              <a:buFont typeface="Wingdings" panose="05000000000000000000" pitchFamily="2" charset="2"/>
              <a:buChar char="Ø"/>
            </a:pPr>
            <a:r>
              <a:rPr lang="en-US" sz="2100" dirty="0">
                <a:solidFill>
                  <a:schemeClr val="tx2"/>
                </a:solidFill>
                <a:latin typeface="Times New Roman" panose="02020603050405020304" pitchFamily="18" charset="0"/>
                <a:cs typeface="Times New Roman" panose="02020603050405020304" pitchFamily="18" charset="0"/>
              </a:rPr>
              <a:t>Being a successful manager means thinking in terms of </a:t>
            </a:r>
            <a:r>
              <a:rPr lang="en-US" sz="2100" dirty="0">
                <a:solidFill>
                  <a:srgbClr val="C00000"/>
                </a:solidFill>
                <a:latin typeface="Times New Roman" panose="02020603050405020304" pitchFamily="18" charset="0"/>
                <a:cs typeface="Times New Roman" panose="02020603050405020304" pitchFamily="18" charset="0"/>
              </a:rPr>
              <a:t>building teams and networks</a:t>
            </a:r>
            <a:r>
              <a:rPr lang="en-US" sz="2100" dirty="0">
                <a:solidFill>
                  <a:schemeClr val="tx2"/>
                </a:solidFill>
                <a:latin typeface="Times New Roman" panose="02020603050405020304" pitchFamily="18" charset="0"/>
                <a:cs typeface="Times New Roman" panose="02020603050405020304" pitchFamily="18" charset="0"/>
              </a:rPr>
              <a:t>, and becoming a </a:t>
            </a:r>
            <a:r>
              <a:rPr lang="en-US" sz="2100" dirty="0">
                <a:solidFill>
                  <a:srgbClr val="C00000"/>
                </a:solidFill>
                <a:latin typeface="Times New Roman" panose="02020603050405020304" pitchFamily="18" charset="0"/>
                <a:cs typeface="Times New Roman" panose="02020603050405020304" pitchFamily="18" charset="0"/>
              </a:rPr>
              <a:t>motivator and </a:t>
            </a:r>
            <a:r>
              <a:rPr lang="en-US" sz="2100" dirty="0" err="1">
                <a:solidFill>
                  <a:srgbClr val="C00000"/>
                </a:solidFill>
                <a:latin typeface="Times New Roman" panose="02020603050405020304" pitchFamily="18" charset="0"/>
                <a:cs typeface="Times New Roman" panose="02020603050405020304" pitchFamily="18" charset="0"/>
              </a:rPr>
              <a:t>organiser</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a:solidFill>
                  <a:schemeClr val="tx2"/>
                </a:solidFill>
                <a:latin typeface="Times New Roman" panose="02020603050405020304" pitchFamily="18" charset="0"/>
                <a:cs typeface="Times New Roman" panose="02020603050405020304" pitchFamily="18" charset="0"/>
              </a:rPr>
              <a:t>within a highly interdependent system of people and work.</a:t>
            </a:r>
          </a:p>
          <a:p>
            <a:pPr>
              <a:lnSpc>
                <a:spcPct val="150000"/>
              </a:lnSpc>
            </a:pP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ABA78E-5C69-75E1-A40E-A40F92803630}"/>
              </a:ext>
            </a:extLst>
          </p:cNvPr>
          <p:cNvPicPr>
            <a:picLocks noChangeAspect="1"/>
          </p:cNvPicPr>
          <p:nvPr/>
        </p:nvPicPr>
        <p:blipFill rotWithShape="1">
          <a:blip r:embed="rId2"/>
          <a:srcRect l="20902" r="22247" b="7084"/>
          <a:stretch/>
        </p:blipFill>
        <p:spPr>
          <a:xfrm>
            <a:off x="6009862" y="1199982"/>
            <a:ext cx="5936974" cy="4495140"/>
          </a:xfrm>
          <a:prstGeom prst="rect">
            <a:avLst/>
          </a:prstGeom>
          <a:noFill/>
        </p:spPr>
      </p:pic>
      <p:sp>
        <p:nvSpPr>
          <p:cNvPr id="5" name="Title 1">
            <a:extLst>
              <a:ext uri="{FF2B5EF4-FFF2-40B4-BE49-F238E27FC236}">
                <a16:creationId xmlns:a16="http://schemas.microsoft.com/office/drawing/2014/main" id="{35FE02B4-EAC4-BA17-8847-E5445AB68F61}"/>
              </a:ext>
            </a:extLst>
          </p:cNvPr>
          <p:cNvSpPr txBox="1">
            <a:spLocks/>
          </p:cNvSpPr>
          <p:nvPr/>
        </p:nvSpPr>
        <p:spPr>
          <a:xfrm>
            <a:off x="256492" y="195336"/>
            <a:ext cx="11126788" cy="452559"/>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b="1" dirty="0">
                <a:solidFill>
                  <a:srgbClr val="00649A"/>
                </a:solidFill>
                <a:latin typeface="Times New Roman" panose="02020603050405020304" pitchFamily="18" charset="0"/>
                <a:cs typeface="Times New Roman" panose="02020603050405020304" pitchFamily="18" charset="0"/>
              </a:rPr>
              <a:t>4. Management competencies for today’s world…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0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98F5-01D9-B940-0844-551274B83998}"/>
              </a:ext>
            </a:extLst>
          </p:cNvPr>
          <p:cNvSpPr>
            <a:spLocks noGrp="1"/>
          </p:cNvSpPr>
          <p:nvPr>
            <p:ph type="title"/>
          </p:nvPr>
        </p:nvSpPr>
        <p:spPr>
          <a:xfrm>
            <a:off x="284746" y="1061545"/>
            <a:ext cx="11674643" cy="593143"/>
          </a:xfrm>
          <a:solidFill>
            <a:schemeClr val="accent6">
              <a:lumMod val="20000"/>
              <a:lumOff val="80000"/>
            </a:schemeClr>
          </a:solidFill>
        </p:spPr>
        <p:txBody>
          <a:bodyPr vert="horz" lIns="91440" tIns="45720" rIns="91440" bIns="45720" rtlCol="0" anchor="ctr">
            <a:normAutofit/>
          </a:bodyPr>
          <a:lstStyle/>
          <a:p>
            <a:pPr algn="ctr"/>
            <a:r>
              <a:rPr lang="en-AU" sz="2800" b="1" dirty="0">
                <a:solidFill>
                  <a:srgbClr val="00649A"/>
                </a:solidFill>
                <a:latin typeface="Times New Roman" panose="02020603050405020304" pitchFamily="18" charset="0"/>
                <a:cs typeface="Times New Roman" panose="02020603050405020304" pitchFamily="18" charset="0"/>
              </a:rPr>
              <a:t>Do you really want to be a manager?</a:t>
            </a:r>
          </a:p>
        </p:txBody>
      </p:sp>
      <p:graphicFrame>
        <p:nvGraphicFramePr>
          <p:cNvPr id="6" name="Content Placeholder 5">
            <a:extLst>
              <a:ext uri="{FF2B5EF4-FFF2-40B4-BE49-F238E27FC236}">
                <a16:creationId xmlns:a16="http://schemas.microsoft.com/office/drawing/2014/main" id="{7A1E254F-233D-29DF-E77A-9CDD04E793B7}"/>
              </a:ext>
            </a:extLst>
          </p:cNvPr>
          <p:cNvGraphicFramePr>
            <a:graphicFrameLocks noGrp="1"/>
          </p:cNvGraphicFramePr>
          <p:nvPr>
            <p:ph sz="half" idx="1"/>
            <p:extLst>
              <p:ext uri="{D42A27DB-BD31-4B8C-83A1-F6EECF244321}">
                <p14:modId xmlns:p14="http://schemas.microsoft.com/office/powerpoint/2010/main" val="2821951884"/>
              </p:ext>
            </p:extLst>
          </p:nvPr>
        </p:nvGraphicFramePr>
        <p:xfrm>
          <a:off x="284746" y="1355834"/>
          <a:ext cx="11674643" cy="488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983B8E90-DD63-1073-09F8-880C73E06170}"/>
              </a:ext>
            </a:extLst>
          </p:cNvPr>
          <p:cNvSpPr txBox="1">
            <a:spLocks/>
          </p:cNvSpPr>
          <p:nvPr/>
        </p:nvSpPr>
        <p:spPr>
          <a:xfrm>
            <a:off x="256492" y="195336"/>
            <a:ext cx="11126788" cy="452559"/>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b="1" dirty="0">
                <a:solidFill>
                  <a:srgbClr val="00649A"/>
                </a:solidFill>
                <a:latin typeface="Times New Roman" panose="02020603050405020304" pitchFamily="18" charset="0"/>
                <a:cs typeface="Times New Roman" panose="02020603050405020304" pitchFamily="18" charset="0"/>
              </a:rPr>
              <a:t>4. Management competencies for today’s world…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6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98F5-01D9-B940-0844-551274B83998}"/>
              </a:ext>
            </a:extLst>
          </p:cNvPr>
          <p:cNvSpPr>
            <a:spLocks noGrp="1"/>
          </p:cNvSpPr>
          <p:nvPr>
            <p:ph type="title"/>
          </p:nvPr>
        </p:nvSpPr>
        <p:spPr>
          <a:xfrm>
            <a:off x="337942" y="798786"/>
            <a:ext cx="11428941" cy="582756"/>
          </a:xfrm>
          <a:solidFill>
            <a:schemeClr val="accent6">
              <a:lumMod val="40000"/>
              <a:lumOff val="60000"/>
            </a:schemeClr>
          </a:solidFill>
        </p:spPr>
        <p:txBody>
          <a:bodyPr vert="horz" lIns="91440" tIns="45720" rIns="91440" bIns="45720" rtlCol="0" anchor="ctr">
            <a:normAutofit/>
          </a:bodyPr>
          <a:lstStyle/>
          <a:p>
            <a:r>
              <a:rPr lang="en-AU" b="1" dirty="0">
                <a:solidFill>
                  <a:srgbClr val="00649A"/>
                </a:solidFill>
                <a:latin typeface="Times New Roman" panose="02020603050405020304" pitchFamily="18" charset="0"/>
                <a:cs typeface="Times New Roman" panose="02020603050405020304" pitchFamily="18" charset="0"/>
              </a:rPr>
              <a:t>Time-management tips for new managers</a:t>
            </a:r>
          </a:p>
        </p:txBody>
      </p:sp>
      <p:graphicFrame>
        <p:nvGraphicFramePr>
          <p:cNvPr id="6" name="Content Placeholder 5">
            <a:extLst>
              <a:ext uri="{FF2B5EF4-FFF2-40B4-BE49-F238E27FC236}">
                <a16:creationId xmlns:a16="http://schemas.microsoft.com/office/drawing/2014/main" id="{7A1E254F-233D-29DF-E77A-9CDD04E793B7}"/>
              </a:ext>
            </a:extLst>
          </p:cNvPr>
          <p:cNvGraphicFramePr>
            <a:graphicFrameLocks noGrp="1"/>
          </p:cNvGraphicFramePr>
          <p:nvPr>
            <p:ph sz="half" idx="1"/>
          </p:nvPr>
        </p:nvGraphicFramePr>
        <p:xfrm>
          <a:off x="337943" y="962526"/>
          <a:ext cx="11428941" cy="500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B729ED59-B61B-C160-465F-46386DD597D9}"/>
              </a:ext>
            </a:extLst>
          </p:cNvPr>
          <p:cNvSpPr txBox="1">
            <a:spLocks/>
          </p:cNvSpPr>
          <p:nvPr/>
        </p:nvSpPr>
        <p:spPr>
          <a:xfrm>
            <a:off x="256492" y="195336"/>
            <a:ext cx="11126788" cy="452559"/>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b="1" dirty="0">
                <a:solidFill>
                  <a:srgbClr val="00649A"/>
                </a:solidFill>
                <a:latin typeface="Times New Roman" panose="02020603050405020304" pitchFamily="18" charset="0"/>
                <a:cs typeface="Times New Roman" panose="02020603050405020304" pitchFamily="18" charset="0"/>
              </a:rPr>
              <a:t>4. Management competencies for today’s world…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2CA9D8-FA2F-3841-FDFC-5D9425E91627}"/>
              </a:ext>
            </a:extLst>
          </p:cNvPr>
          <p:cNvPicPr>
            <a:picLocks noChangeAspect="1"/>
          </p:cNvPicPr>
          <p:nvPr/>
        </p:nvPicPr>
        <p:blipFill>
          <a:blip r:embed="rId2"/>
          <a:stretch>
            <a:fillRect/>
          </a:stretch>
        </p:blipFill>
        <p:spPr>
          <a:xfrm>
            <a:off x="1" y="1106906"/>
            <a:ext cx="12191999" cy="5751094"/>
          </a:xfrm>
          <a:prstGeom prst="rect">
            <a:avLst/>
          </a:prstGeom>
        </p:spPr>
      </p:pic>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325912" y="1780674"/>
            <a:ext cx="3331688" cy="2322095"/>
          </a:xfrm>
          <a:solidFill>
            <a:srgbClr val="00B050"/>
          </a:solidFill>
        </p:spPr>
        <p:txBody>
          <a:bodyPr>
            <a:normAutofit fontScale="90000"/>
          </a:bodyPr>
          <a:lstStyle/>
          <a:p>
            <a:pPr lvl="3"/>
            <a:r>
              <a:rPr lang="en-AU" sz="2800" b="1" dirty="0">
                <a:solidFill>
                  <a:schemeClr val="bg1"/>
                </a:solidFill>
                <a:latin typeface="Times New Roman" panose="02020603050405020304" pitchFamily="18" charset="0"/>
                <a:cs typeface="Times New Roman" panose="02020603050405020304" pitchFamily="18" charset="0"/>
              </a:rPr>
              <a:t>Management practices and perspectives vary in response to social, political and economic changes in the larger society.</a:t>
            </a:r>
          </a:p>
        </p:txBody>
      </p:sp>
      <p:sp>
        <p:nvSpPr>
          <p:cNvPr id="3" name="TextBox 2">
            <a:extLst>
              <a:ext uri="{FF2B5EF4-FFF2-40B4-BE49-F238E27FC236}">
                <a16:creationId xmlns:a16="http://schemas.microsoft.com/office/drawing/2014/main" id="{8C3F7DA5-6F70-53F9-FBF5-3B847054433F}"/>
              </a:ext>
            </a:extLst>
          </p:cNvPr>
          <p:cNvSpPr txBox="1"/>
          <p:nvPr/>
        </p:nvSpPr>
        <p:spPr>
          <a:xfrm>
            <a:off x="1016667" y="216024"/>
            <a:ext cx="7538753" cy="584775"/>
          </a:xfrm>
          <a:prstGeom prst="rect">
            <a:avLst/>
          </a:prstGeom>
          <a:noFill/>
        </p:spPr>
        <p:txBody>
          <a:bodyPr wrap="square">
            <a:spAutoFit/>
          </a:bodyPr>
          <a:lstStyle/>
          <a:p>
            <a:r>
              <a:rPr lang="en-US" sz="3200" b="1" dirty="0">
                <a:solidFill>
                  <a:srgbClr val="00649A"/>
                </a:solidFill>
                <a:latin typeface="Times New Roman" panose="02020603050405020304" pitchFamily="18" charset="0"/>
                <a:cs typeface="Times New Roman" panose="02020603050405020304" pitchFamily="18" charset="0"/>
              </a:rPr>
              <a:t>5. Management and </a:t>
            </a:r>
            <a:r>
              <a:rPr lang="en-US" sz="3200" b="1" dirty="0" err="1">
                <a:solidFill>
                  <a:srgbClr val="00649A"/>
                </a:solidFill>
                <a:latin typeface="Times New Roman" panose="02020603050405020304" pitchFamily="18" charset="0"/>
                <a:cs typeface="Times New Roman" panose="02020603050405020304" pitchFamily="18" charset="0"/>
              </a:rPr>
              <a:t>organisation</a:t>
            </a:r>
            <a:endParaRPr lang="en-US" sz="3200" dirty="0">
              <a:latin typeface="Times New Roman" panose="02020603050405020304" pitchFamily="18"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861CDE43-6BD4-38BA-4B64-F7F94C989342}"/>
              </a:ext>
            </a:extLst>
          </p:cNvPr>
          <p:cNvSpPr/>
          <p:nvPr/>
        </p:nvSpPr>
        <p:spPr>
          <a:xfrm>
            <a:off x="3810000" y="800799"/>
            <a:ext cx="2416628" cy="124571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Are you a new style manger? Page 35</a:t>
            </a:r>
          </a:p>
        </p:txBody>
      </p:sp>
      <p:sp>
        <p:nvSpPr>
          <p:cNvPr id="4" name="Rectangle: Rounded Corners 3">
            <a:extLst>
              <a:ext uri="{FF2B5EF4-FFF2-40B4-BE49-F238E27FC236}">
                <a16:creationId xmlns:a16="http://schemas.microsoft.com/office/drawing/2014/main" id="{67F75D73-D928-8700-4B8F-89CA2D0157B7}"/>
              </a:ext>
            </a:extLst>
          </p:cNvPr>
          <p:cNvSpPr/>
          <p:nvPr/>
        </p:nvSpPr>
        <p:spPr>
          <a:xfrm>
            <a:off x="10679288" y="507699"/>
            <a:ext cx="1275645" cy="5257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38</a:t>
            </a:r>
          </a:p>
        </p:txBody>
      </p:sp>
    </p:spTree>
    <p:extLst>
      <p:ext uri="{BB962C8B-B14F-4D97-AF65-F5344CB8AC3E}">
        <p14:creationId xmlns:p14="http://schemas.microsoft.com/office/powerpoint/2010/main" val="17858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4336-8CB3-BA50-D6EB-7032FD0F704A}"/>
              </a:ext>
            </a:extLst>
          </p:cNvPr>
          <p:cNvSpPr>
            <a:spLocks noGrp="1"/>
          </p:cNvSpPr>
          <p:nvPr>
            <p:ph type="title"/>
          </p:nvPr>
        </p:nvSpPr>
        <p:spPr>
          <a:xfrm>
            <a:off x="441434" y="1713186"/>
            <a:ext cx="10250629" cy="548657"/>
          </a:xfrm>
          <a:solidFill>
            <a:schemeClr val="accent5">
              <a:lumMod val="40000"/>
              <a:lumOff val="60000"/>
            </a:schemeClr>
          </a:solidFill>
        </p:spPr>
        <p:txBody>
          <a:bodyPr/>
          <a:lstStyle/>
          <a:p>
            <a:pPr algn="ctr"/>
            <a:r>
              <a:rPr lang="en-AU" sz="2400" b="1" dirty="0">
                <a:latin typeface="+mn-lt"/>
              </a:rPr>
              <a:t>The tension between historical forces in management thinking</a:t>
            </a:r>
          </a:p>
        </p:txBody>
      </p:sp>
      <p:pic>
        <p:nvPicPr>
          <p:cNvPr id="9" name="Picture 8">
            <a:extLst>
              <a:ext uri="{FF2B5EF4-FFF2-40B4-BE49-F238E27FC236}">
                <a16:creationId xmlns:a16="http://schemas.microsoft.com/office/drawing/2014/main" id="{E0744D06-5182-44D1-5BEA-B1A7CA088926}"/>
              </a:ext>
            </a:extLst>
          </p:cNvPr>
          <p:cNvPicPr>
            <a:picLocks noChangeAspect="1"/>
          </p:cNvPicPr>
          <p:nvPr/>
        </p:nvPicPr>
        <p:blipFill>
          <a:blip r:embed="rId3"/>
          <a:stretch>
            <a:fillRect/>
          </a:stretch>
        </p:blipFill>
        <p:spPr>
          <a:xfrm>
            <a:off x="250265" y="2349062"/>
            <a:ext cx="10441798" cy="1295312"/>
          </a:xfrm>
          <a:prstGeom prst="rect">
            <a:avLst/>
          </a:prstGeom>
        </p:spPr>
      </p:pic>
      <p:sp>
        <p:nvSpPr>
          <p:cNvPr id="3" name="Rectangle: Rounded Corners 2">
            <a:extLst>
              <a:ext uri="{FF2B5EF4-FFF2-40B4-BE49-F238E27FC236}">
                <a16:creationId xmlns:a16="http://schemas.microsoft.com/office/drawing/2014/main" id="{725C76FB-7C36-D872-ECAB-1D4A4AACBB68}"/>
              </a:ext>
            </a:extLst>
          </p:cNvPr>
          <p:cNvSpPr/>
          <p:nvPr/>
        </p:nvSpPr>
        <p:spPr>
          <a:xfrm>
            <a:off x="2406869" y="4256688"/>
            <a:ext cx="5475889" cy="16080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Management perspectives</a:t>
            </a:r>
          </a:p>
          <a:p>
            <a:pPr marL="285750" indent="-285750">
              <a:buFont typeface="Arial" panose="020B0604020202020204" pitchFamily="34" charset="0"/>
              <a:buChar char="•"/>
            </a:pPr>
            <a:r>
              <a:rPr lang="en-US" sz="2400" dirty="0"/>
              <a:t>Classical perspective</a:t>
            </a:r>
          </a:p>
          <a:p>
            <a:pPr marL="285750" indent="-285750">
              <a:buFont typeface="Arial" panose="020B0604020202020204" pitchFamily="34" charset="0"/>
              <a:buChar char="•"/>
            </a:pPr>
            <a:r>
              <a:rPr lang="en-US" sz="2400" dirty="0"/>
              <a:t>Humanistic perspective </a:t>
            </a:r>
          </a:p>
        </p:txBody>
      </p:sp>
      <p:sp>
        <p:nvSpPr>
          <p:cNvPr id="4" name="TextBox 3">
            <a:extLst>
              <a:ext uri="{FF2B5EF4-FFF2-40B4-BE49-F238E27FC236}">
                <a16:creationId xmlns:a16="http://schemas.microsoft.com/office/drawing/2014/main" id="{4857B1D0-8BF1-CBEC-21CE-F30F37A940C5}"/>
              </a:ext>
            </a:extLst>
          </p:cNvPr>
          <p:cNvSpPr txBox="1"/>
          <p:nvPr/>
        </p:nvSpPr>
        <p:spPr>
          <a:xfrm>
            <a:off x="837991" y="263847"/>
            <a:ext cx="7538753" cy="584775"/>
          </a:xfrm>
          <a:prstGeom prst="rect">
            <a:avLst/>
          </a:prstGeom>
          <a:noFill/>
        </p:spPr>
        <p:txBody>
          <a:bodyPr wrap="square">
            <a:spAutoFit/>
          </a:bodyPr>
          <a:lstStyle/>
          <a:p>
            <a:r>
              <a:rPr lang="en-US" sz="3200" b="1" dirty="0">
                <a:solidFill>
                  <a:srgbClr val="00649A"/>
                </a:solidFill>
                <a:latin typeface="Times New Roman" panose="02020603050405020304" pitchFamily="18" charset="0"/>
                <a:cs typeface="Times New Roman" panose="02020603050405020304" pitchFamily="18" charset="0"/>
              </a:rPr>
              <a:t>5. Management and </a:t>
            </a:r>
            <a:r>
              <a:rPr lang="en-US" sz="3200" b="1" dirty="0" err="1">
                <a:solidFill>
                  <a:srgbClr val="00649A"/>
                </a:solidFill>
                <a:latin typeface="Times New Roman" panose="02020603050405020304" pitchFamily="18" charset="0"/>
                <a:cs typeface="Times New Roman" panose="02020603050405020304" pitchFamily="18" charset="0"/>
              </a:rPr>
              <a:t>organisation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72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5787047" y="996628"/>
            <a:ext cx="6179859" cy="701858"/>
          </a:xfrm>
        </p:spPr>
        <p:txBody>
          <a:bodyPr>
            <a:normAutofit/>
          </a:bodyPr>
          <a:lstStyle/>
          <a:p>
            <a:r>
              <a:rPr lang="en-US" sz="2400" b="1" dirty="0">
                <a:solidFill>
                  <a:schemeClr val="accent1"/>
                </a:solidFill>
                <a:latin typeface="Times New Roman" panose="02020603050405020304" pitchFamily="18" charset="0"/>
                <a:cs typeface="Times New Roman" panose="02020603050405020304" pitchFamily="18" charset="0"/>
              </a:rPr>
              <a:t>The four subfields of the classical perspective</a:t>
            </a:r>
            <a:endParaRPr lang="en-AU" sz="24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037822D7-3A7B-4E23-E79E-E62A582DBBDA}"/>
              </a:ext>
            </a:extLst>
          </p:cNvPr>
          <p:cNvGraphicFramePr>
            <a:graphicFrameLocks noGrp="1"/>
          </p:cNvGraphicFramePr>
          <p:nvPr>
            <p:ph sz="quarter" idx="4"/>
            <p:extLst>
              <p:ext uri="{D42A27DB-BD31-4B8C-83A1-F6EECF244321}">
                <p14:modId xmlns:p14="http://schemas.microsoft.com/office/powerpoint/2010/main" val="907362258"/>
              </p:ext>
            </p:extLst>
          </p:nvPr>
        </p:nvGraphicFramePr>
        <p:xfrm>
          <a:off x="5624121" y="1471876"/>
          <a:ext cx="6179859" cy="449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B0D2948-F53A-5AEC-54AC-E3E87EDB12EF}"/>
              </a:ext>
            </a:extLst>
          </p:cNvPr>
          <p:cNvSpPr txBox="1"/>
          <p:nvPr/>
        </p:nvSpPr>
        <p:spPr>
          <a:xfrm>
            <a:off x="424544" y="1347557"/>
            <a:ext cx="5073176" cy="3970318"/>
          </a:xfrm>
          <a:prstGeom prst="rect">
            <a:avLst/>
          </a:prstGeom>
          <a:noFill/>
        </p:spPr>
        <p:txBody>
          <a:bodyPr wrap="square">
            <a:spAutoFit/>
          </a:bodyPr>
          <a:lstStyle/>
          <a:p>
            <a:pPr marL="457200" indent="-457200">
              <a:buFont typeface="Arial" panose="020B0604020202020204" pitchFamily="34" charset="0"/>
              <a:buChar char="•"/>
            </a:pPr>
            <a:r>
              <a:rPr lang="en-AU" sz="2800" dirty="0">
                <a:solidFill>
                  <a:schemeClr val="tx2"/>
                </a:solidFill>
              </a:rPr>
              <a:t>The </a:t>
            </a:r>
            <a:r>
              <a:rPr lang="en-AU" sz="2800" b="1" dirty="0">
                <a:solidFill>
                  <a:schemeClr val="tx2"/>
                </a:solidFill>
              </a:rPr>
              <a:t>classical</a:t>
            </a:r>
            <a:r>
              <a:rPr lang="en-AU" sz="2800" dirty="0">
                <a:solidFill>
                  <a:schemeClr val="tx2"/>
                </a:solidFill>
              </a:rPr>
              <a:t> </a:t>
            </a:r>
            <a:r>
              <a:rPr lang="en-AU" sz="2800" b="1" dirty="0">
                <a:solidFill>
                  <a:schemeClr val="tx2"/>
                </a:solidFill>
              </a:rPr>
              <a:t>management perspective </a:t>
            </a:r>
            <a:r>
              <a:rPr lang="en-AU" sz="2800" dirty="0">
                <a:solidFill>
                  <a:schemeClr val="tx2"/>
                </a:solidFill>
              </a:rPr>
              <a:t>emerged during the </a:t>
            </a:r>
            <a:r>
              <a:rPr lang="en-AU" sz="2800" dirty="0">
                <a:solidFill>
                  <a:srgbClr val="C00000"/>
                </a:solidFill>
              </a:rPr>
              <a:t>19</a:t>
            </a:r>
            <a:r>
              <a:rPr lang="en-AU" sz="2800" baseline="30000" dirty="0">
                <a:solidFill>
                  <a:srgbClr val="C00000"/>
                </a:solidFill>
              </a:rPr>
              <a:t>th</a:t>
            </a:r>
            <a:r>
              <a:rPr lang="en-AU" sz="2800" dirty="0">
                <a:solidFill>
                  <a:srgbClr val="C00000"/>
                </a:solidFill>
              </a:rPr>
              <a:t> and 20</a:t>
            </a:r>
            <a:r>
              <a:rPr lang="en-AU" sz="2800" baseline="30000" dirty="0">
                <a:solidFill>
                  <a:srgbClr val="C00000"/>
                </a:solidFill>
              </a:rPr>
              <a:t>th</a:t>
            </a:r>
            <a:r>
              <a:rPr lang="en-AU" sz="2800" dirty="0">
                <a:solidFill>
                  <a:srgbClr val="C00000"/>
                </a:solidFill>
              </a:rPr>
              <a:t> centuries</a:t>
            </a:r>
            <a:r>
              <a:rPr lang="en-AU" sz="2800" dirty="0">
                <a:solidFill>
                  <a:schemeClr val="tx2"/>
                </a:solidFill>
              </a:rPr>
              <a:t>.</a:t>
            </a:r>
          </a:p>
          <a:p>
            <a:pPr marL="457200" indent="-457200">
              <a:buFont typeface="Arial" panose="020B0604020202020204" pitchFamily="34" charset="0"/>
              <a:buChar char="•"/>
            </a:pPr>
            <a:endParaRPr lang="en-AU" sz="2800" dirty="0">
              <a:solidFill>
                <a:schemeClr val="tx2"/>
              </a:solidFill>
            </a:endParaRPr>
          </a:p>
          <a:p>
            <a:pPr marL="457200" indent="-457200">
              <a:buFont typeface="Arial" panose="020B0604020202020204" pitchFamily="34" charset="0"/>
              <a:buChar char="•"/>
            </a:pPr>
            <a:r>
              <a:rPr lang="en-AU" sz="2800" dirty="0">
                <a:solidFill>
                  <a:schemeClr val="tx2"/>
                </a:solidFill>
              </a:rPr>
              <a:t>It emphasises a </a:t>
            </a:r>
            <a:r>
              <a:rPr lang="en-AU" sz="2800" dirty="0">
                <a:solidFill>
                  <a:srgbClr val="C00000"/>
                </a:solidFill>
              </a:rPr>
              <a:t>rational, scientific approach </a:t>
            </a:r>
            <a:r>
              <a:rPr lang="en-AU" sz="2800" dirty="0">
                <a:solidFill>
                  <a:schemeClr val="tx2"/>
                </a:solidFill>
              </a:rPr>
              <a:t>to the study of management and sought to make organisations efficient operating machines.</a:t>
            </a:r>
          </a:p>
        </p:txBody>
      </p:sp>
      <p:sp>
        <p:nvSpPr>
          <p:cNvPr id="5" name="Title 1">
            <a:extLst>
              <a:ext uri="{FF2B5EF4-FFF2-40B4-BE49-F238E27FC236}">
                <a16:creationId xmlns:a16="http://schemas.microsoft.com/office/drawing/2014/main" id="{98054EA4-9337-D6B3-25AC-011C4D94A7A8}"/>
              </a:ext>
            </a:extLst>
          </p:cNvPr>
          <p:cNvSpPr txBox="1">
            <a:spLocks/>
          </p:cNvSpPr>
          <p:nvPr/>
        </p:nvSpPr>
        <p:spPr>
          <a:xfrm>
            <a:off x="388019" y="303031"/>
            <a:ext cx="9970698" cy="70185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b="1" dirty="0">
                <a:solidFill>
                  <a:srgbClr val="00649A"/>
                </a:solidFill>
                <a:latin typeface="Times New Roman" panose="02020603050405020304" pitchFamily="18" charset="0"/>
                <a:cs typeface="Times New Roman" panose="02020603050405020304" pitchFamily="18" charset="0"/>
              </a:rPr>
              <a:t>5.1 Classical Management Perspective</a:t>
            </a:r>
            <a:endParaRPr lang="en-AU"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B5EC8F7-FFB8-90FA-DF78-AFCE3A912842}"/>
              </a:ext>
            </a:extLst>
          </p:cNvPr>
          <p:cNvSpPr txBox="1"/>
          <p:nvPr/>
        </p:nvSpPr>
        <p:spPr>
          <a:xfrm>
            <a:off x="0" y="6110623"/>
            <a:ext cx="12192000" cy="369332"/>
          </a:xfrm>
          <a:prstGeom prst="rect">
            <a:avLst/>
          </a:prstGeom>
          <a:solidFill>
            <a:srgbClr val="7030A0"/>
          </a:solidFill>
          <a:ln>
            <a:solidFill>
              <a:srgbClr val="0070C0"/>
            </a:solidFill>
          </a:ln>
        </p:spPr>
        <p:txBody>
          <a:bodyPr wrap="square">
            <a:spAutoFit/>
          </a:bodyPr>
          <a:lstStyle/>
          <a:p>
            <a:r>
              <a:rPr lang="en-US" dirty="0">
                <a:solidFill>
                  <a:schemeClr val="bg1"/>
                </a:solidFill>
              </a:rPr>
              <a:t>https://www.youtube.com/watch?v=d1jOwD-CTLI&amp;ab_channel=OrganizationalCommunicationChannel</a:t>
            </a:r>
          </a:p>
        </p:txBody>
      </p:sp>
      <p:sp>
        <p:nvSpPr>
          <p:cNvPr id="7" name="Rectangle: Rounded Corners 6">
            <a:extLst>
              <a:ext uri="{FF2B5EF4-FFF2-40B4-BE49-F238E27FC236}">
                <a16:creationId xmlns:a16="http://schemas.microsoft.com/office/drawing/2014/main" id="{4C18F126-CADE-6573-758C-0D2F5EAAB9A5}"/>
              </a:ext>
            </a:extLst>
          </p:cNvPr>
          <p:cNvSpPr/>
          <p:nvPr/>
        </p:nvSpPr>
        <p:spPr>
          <a:xfrm>
            <a:off x="2961132" y="5398204"/>
            <a:ext cx="1766930" cy="5257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39</a:t>
            </a:r>
          </a:p>
        </p:txBody>
      </p:sp>
    </p:spTree>
    <p:extLst>
      <p:ext uri="{BB962C8B-B14F-4D97-AF65-F5344CB8AC3E}">
        <p14:creationId xmlns:p14="http://schemas.microsoft.com/office/powerpoint/2010/main" val="316907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00625" y="106472"/>
            <a:ext cx="10549722" cy="594984"/>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5.1 Classical Management Perspective: Scientific Management</a:t>
            </a:r>
            <a:endParaRPr lang="en-AU" sz="2800" b="1" dirty="0">
              <a:solidFill>
                <a:schemeClr val="accent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8032A15-E915-632F-8231-5D49A92AEC42}"/>
              </a:ext>
            </a:extLst>
          </p:cNvPr>
          <p:cNvPicPr>
            <a:picLocks noChangeAspect="1"/>
          </p:cNvPicPr>
          <p:nvPr/>
        </p:nvPicPr>
        <p:blipFill>
          <a:blip r:embed="rId2"/>
          <a:stretch>
            <a:fillRect/>
          </a:stretch>
        </p:blipFill>
        <p:spPr>
          <a:xfrm>
            <a:off x="3826041" y="1250156"/>
            <a:ext cx="8474241" cy="4357688"/>
          </a:xfrm>
          <a:prstGeom prst="rect">
            <a:avLst/>
          </a:prstGeom>
        </p:spPr>
      </p:pic>
      <p:sp>
        <p:nvSpPr>
          <p:cNvPr id="4" name="Title 1">
            <a:extLst>
              <a:ext uri="{FF2B5EF4-FFF2-40B4-BE49-F238E27FC236}">
                <a16:creationId xmlns:a16="http://schemas.microsoft.com/office/drawing/2014/main" id="{F3993DA3-5964-FE7B-7963-2EF7D2CF4925}"/>
              </a:ext>
            </a:extLst>
          </p:cNvPr>
          <p:cNvSpPr txBox="1">
            <a:spLocks/>
          </p:cNvSpPr>
          <p:nvPr/>
        </p:nvSpPr>
        <p:spPr>
          <a:xfrm>
            <a:off x="5040477" y="701457"/>
            <a:ext cx="6555828" cy="5627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tx2"/>
                </a:solidFill>
                <a:latin typeface="+mn-lt"/>
              </a:rPr>
              <a:t> </a:t>
            </a:r>
            <a:r>
              <a:rPr lang="en-US" sz="2400" b="1" dirty="0">
                <a:solidFill>
                  <a:schemeClr val="accent1"/>
                </a:solidFill>
                <a:latin typeface="+mn-lt"/>
              </a:rPr>
              <a:t>Characteristics of Scientific Management</a:t>
            </a:r>
            <a:endParaRPr lang="en-AU" sz="2400" b="1" dirty="0">
              <a:solidFill>
                <a:schemeClr val="accent1"/>
              </a:solidFill>
              <a:latin typeface="+mn-lt"/>
            </a:endParaRPr>
          </a:p>
        </p:txBody>
      </p:sp>
      <p:sp>
        <p:nvSpPr>
          <p:cNvPr id="3" name="Content Placeholder 5">
            <a:extLst>
              <a:ext uri="{FF2B5EF4-FFF2-40B4-BE49-F238E27FC236}">
                <a16:creationId xmlns:a16="http://schemas.microsoft.com/office/drawing/2014/main" id="{5EEADFF5-90A1-6607-0264-EE74DA4157E5}"/>
              </a:ext>
            </a:extLst>
          </p:cNvPr>
          <p:cNvSpPr>
            <a:spLocks noGrp="1"/>
          </p:cNvSpPr>
          <p:nvPr>
            <p:ph sz="half" idx="2"/>
          </p:nvPr>
        </p:nvSpPr>
        <p:spPr>
          <a:xfrm>
            <a:off x="0" y="806115"/>
            <a:ext cx="3983277" cy="5945413"/>
          </a:xfrm>
          <a:solidFill>
            <a:srgbClr val="7030A0"/>
          </a:solidFill>
        </p:spPr>
        <p:txBody>
          <a:bodyPr>
            <a:normAutofit/>
          </a:bodyPr>
          <a:lstStyle/>
          <a:p>
            <a:r>
              <a:rPr lang="en-AU" sz="2800" dirty="0">
                <a:solidFill>
                  <a:schemeClr val="bg1"/>
                </a:solidFill>
                <a:latin typeface="Times New Roman" panose="02020603050405020304" pitchFamily="18" charset="0"/>
                <a:cs typeface="Times New Roman" panose="02020603050405020304" pitchFamily="18" charset="0"/>
              </a:rPr>
              <a:t>emphasises scientifically determined changes in management practices as the solution to improving labour productivity.</a:t>
            </a:r>
          </a:p>
          <a:p>
            <a:r>
              <a:rPr lang="en-AU" sz="2800" dirty="0">
                <a:solidFill>
                  <a:schemeClr val="bg1"/>
                </a:solidFill>
                <a:latin typeface="Times New Roman" panose="02020603050405020304" pitchFamily="18" charset="0"/>
                <a:cs typeface="Times New Roman" panose="02020603050405020304" pitchFamily="18" charset="0"/>
              </a:rPr>
              <a:t>Frederick Winslow Taylor is known as the father of scientific management.</a:t>
            </a:r>
          </a:p>
          <a:p>
            <a:r>
              <a:rPr lang="en-AU" sz="2800" dirty="0">
                <a:solidFill>
                  <a:schemeClr val="bg1"/>
                </a:solidFill>
                <a:latin typeface="Times New Roman" panose="02020603050405020304" pitchFamily="18" charset="0"/>
                <a:cs typeface="Times New Roman" panose="02020603050405020304" pitchFamily="18" charset="0"/>
              </a:rPr>
              <a:t>Henry Gantt and Frank B. and Lillian M. Gilbreth were other important pioneers in the field.</a:t>
            </a:r>
          </a:p>
        </p:txBody>
      </p:sp>
      <p:sp>
        <p:nvSpPr>
          <p:cNvPr id="5" name="Rectangle: Rounded Corners 4">
            <a:extLst>
              <a:ext uri="{FF2B5EF4-FFF2-40B4-BE49-F238E27FC236}">
                <a16:creationId xmlns:a16="http://schemas.microsoft.com/office/drawing/2014/main" id="{15183464-06E2-6E85-6E96-8D6E8E920FC9}"/>
              </a:ext>
            </a:extLst>
          </p:cNvPr>
          <p:cNvSpPr/>
          <p:nvPr/>
        </p:nvSpPr>
        <p:spPr>
          <a:xfrm>
            <a:off x="89305" y="6457639"/>
            <a:ext cx="1332319" cy="3985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40</a:t>
            </a:r>
          </a:p>
        </p:txBody>
      </p:sp>
      <p:sp>
        <p:nvSpPr>
          <p:cNvPr id="6" name="Thought Bubble: Cloud 5">
            <a:extLst>
              <a:ext uri="{FF2B5EF4-FFF2-40B4-BE49-F238E27FC236}">
                <a16:creationId xmlns:a16="http://schemas.microsoft.com/office/drawing/2014/main" id="{1FE61B35-3374-CA95-FC39-73209208832D}"/>
              </a:ext>
            </a:extLst>
          </p:cNvPr>
          <p:cNvSpPr/>
          <p:nvPr/>
        </p:nvSpPr>
        <p:spPr>
          <a:xfrm>
            <a:off x="5716302" y="5682020"/>
            <a:ext cx="5204177" cy="1188041"/>
          </a:xfrm>
          <a:prstGeom prst="cloudCallout">
            <a:avLst>
              <a:gd name="adj1" fmla="val -46863"/>
              <a:gd name="adj2" fmla="val -505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Discuss the strengths and   limitations of the scientific management</a:t>
            </a:r>
          </a:p>
        </p:txBody>
      </p:sp>
    </p:spTree>
    <p:extLst>
      <p:ext uri="{BB962C8B-B14F-4D97-AF65-F5344CB8AC3E}">
        <p14:creationId xmlns:p14="http://schemas.microsoft.com/office/powerpoint/2010/main" val="17050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75CDE-02B1-0E52-18D7-9CDF64790B4D}"/>
              </a:ext>
            </a:extLst>
          </p:cNvPr>
          <p:cNvSpPr>
            <a:spLocks noGrp="1"/>
          </p:cNvSpPr>
          <p:nvPr>
            <p:ph idx="1"/>
          </p:nvPr>
        </p:nvSpPr>
        <p:spPr>
          <a:xfrm>
            <a:off x="501162" y="720969"/>
            <a:ext cx="10852638" cy="5258615"/>
          </a:xfrm>
        </p:spPr>
        <p:txBody>
          <a:bodyPr>
            <a:normAutofit fontScale="92500"/>
          </a:bodyPr>
          <a:lstStyle/>
          <a:p>
            <a:pPr>
              <a:lnSpc>
                <a:spcPct val="150000"/>
              </a:lnSpc>
            </a:pPr>
            <a:r>
              <a:rPr lang="en-AU" sz="2000" b="1" noProof="0" dirty="0">
                <a:solidFill>
                  <a:schemeClr val="tx2"/>
                </a:solidFill>
                <a:latin typeface="Times New Roman" panose="02020603050405020304" pitchFamily="18" charset="0"/>
                <a:cs typeface="Times New Roman" panose="02020603050405020304" pitchFamily="18" charset="0"/>
              </a:rPr>
              <a:t>Describe the four management functions and the type of management activity associated with each.</a:t>
            </a:r>
            <a:endParaRPr lang="en-US" sz="2000" b="1"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GB" sz="2000" b="1" noProof="0" dirty="0">
                <a:solidFill>
                  <a:schemeClr val="tx2"/>
                </a:solidFill>
                <a:latin typeface="Times New Roman" panose="02020603050405020304" pitchFamily="18" charset="0"/>
                <a:cs typeface="Times New Roman" panose="02020603050405020304" pitchFamily="18" charset="0"/>
              </a:rPr>
              <a:t>Describe conceptual, human and technical skills, and their relevance for managers and employees.</a:t>
            </a:r>
            <a:endParaRPr lang="en-US" sz="2000" b="1"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GB" sz="2000" b="1" noProof="0" dirty="0">
                <a:solidFill>
                  <a:schemeClr val="tx2"/>
                </a:solidFill>
                <a:latin typeface="Times New Roman" panose="02020603050405020304" pitchFamily="18" charset="0"/>
                <a:cs typeface="Times New Roman" panose="02020603050405020304" pitchFamily="18" charset="0"/>
              </a:rPr>
              <a:t>Define the management types and roles that managers perform in organisations.</a:t>
            </a:r>
            <a:endParaRPr lang="en-US" sz="2000" b="1" dirty="0">
              <a:solidFill>
                <a:schemeClr val="tx2"/>
              </a:solidFill>
              <a:latin typeface="Times New Roman" panose="02020603050405020304" pitchFamily="18" charset="0"/>
              <a:cs typeface="Times New Roman" panose="02020603050405020304" pitchFamily="18" charset="0"/>
            </a:endParaRPr>
          </a:p>
          <a:p>
            <a:pPr lvl="0">
              <a:lnSpc>
                <a:spcPct val="150000"/>
              </a:lnSpc>
            </a:pPr>
            <a:r>
              <a:rPr lang="en-AU" sz="2000" b="1" noProof="0" dirty="0">
                <a:solidFill>
                  <a:schemeClr val="tx2"/>
                </a:solidFill>
                <a:latin typeface="Times New Roman" panose="02020603050405020304" pitchFamily="18" charset="0"/>
                <a:cs typeface="Times New Roman" panose="02020603050405020304" pitchFamily="18" charset="0"/>
              </a:rPr>
              <a:t>Understand the particular challenges and opportunities faced by managers in small businesses and not-for-profit organisations.</a:t>
            </a:r>
            <a:endParaRPr lang="en-US" sz="2000" b="1"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US" sz="2000" b="1" dirty="0">
                <a:solidFill>
                  <a:schemeClr val="tx2"/>
                </a:solidFill>
                <a:latin typeface="Times New Roman" panose="02020603050405020304" pitchFamily="18" charset="0"/>
                <a:cs typeface="Times New Roman" panose="02020603050405020304" pitchFamily="18" charset="0"/>
              </a:rPr>
              <a:t>The influence of historical forces on management</a:t>
            </a:r>
          </a:p>
          <a:p>
            <a:pPr>
              <a:lnSpc>
                <a:spcPct val="150000"/>
              </a:lnSpc>
            </a:pPr>
            <a:r>
              <a:rPr lang="en-US" sz="2000" b="1" dirty="0">
                <a:solidFill>
                  <a:schemeClr val="tx2"/>
                </a:solidFill>
                <a:latin typeface="Times New Roman" panose="02020603050405020304" pitchFamily="18" charset="0"/>
                <a:cs typeface="Times New Roman" panose="02020603050405020304" pitchFamily="18" charset="0"/>
              </a:rPr>
              <a:t>Describe major components of classical and humanistic perspectives of management.</a:t>
            </a:r>
          </a:p>
          <a:p>
            <a:pPr>
              <a:lnSpc>
                <a:spcPct val="150000"/>
              </a:lnSpc>
            </a:pPr>
            <a:r>
              <a:rPr lang="en-US" sz="2000" b="1" dirty="0">
                <a:solidFill>
                  <a:schemeClr val="tx2"/>
                </a:solidFill>
                <a:latin typeface="Times New Roman" panose="02020603050405020304" pitchFamily="18" charset="0"/>
                <a:cs typeface="Times New Roman" panose="02020603050405020304" pitchFamily="18" charset="0"/>
              </a:rPr>
              <a:t>Explain the major concepts of systems thinking and the contingency view.</a:t>
            </a:r>
          </a:p>
          <a:p>
            <a:pPr>
              <a:lnSpc>
                <a:spcPct val="150000"/>
              </a:lnSpc>
            </a:pPr>
            <a:r>
              <a:rPr lang="en-US" sz="2000" b="1" dirty="0">
                <a:solidFill>
                  <a:schemeClr val="tx2"/>
                </a:solidFill>
                <a:latin typeface="Times New Roman" panose="02020603050405020304" pitchFamily="18" charset="0"/>
                <a:cs typeface="Times New Roman" panose="02020603050405020304" pitchFamily="18" charset="0"/>
              </a:rPr>
              <a:t>Recognize the impact of AI in management </a:t>
            </a:r>
          </a:p>
          <a:p>
            <a:endParaRPr lang="en-US" dirty="0"/>
          </a:p>
        </p:txBody>
      </p:sp>
      <p:sp>
        <p:nvSpPr>
          <p:cNvPr id="4" name="Title 4">
            <a:extLst>
              <a:ext uri="{FF2B5EF4-FFF2-40B4-BE49-F238E27FC236}">
                <a16:creationId xmlns:a16="http://schemas.microsoft.com/office/drawing/2014/main" id="{106A1C18-0100-2621-3500-F2D26D3C4BA8}"/>
              </a:ext>
            </a:extLst>
          </p:cNvPr>
          <p:cNvSpPr txBox="1">
            <a:spLocks/>
          </p:cNvSpPr>
          <p:nvPr/>
        </p:nvSpPr>
        <p:spPr>
          <a:xfrm>
            <a:off x="672445" y="145893"/>
            <a:ext cx="9726370" cy="478362"/>
          </a:xfrm>
          <a:prstGeom prst="rect">
            <a:avLst/>
          </a:prstGeom>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4400" b="1" dirty="0">
                <a:solidFill>
                  <a:srgbClr val="00649A"/>
                </a:solidFill>
                <a:latin typeface="Times New Roman" panose="02020603050405020304" pitchFamily="18" charset="0"/>
                <a:cs typeface="Times New Roman" panose="02020603050405020304" pitchFamily="18" charset="0"/>
              </a:rPr>
              <a:t>Learning objectives</a:t>
            </a:r>
            <a:endParaRPr lang="en-AU" sz="4400" b="1" dirty="0">
              <a:solidFill>
                <a:srgbClr val="00649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7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232610" y="64337"/>
            <a:ext cx="11830061" cy="573338"/>
          </a:xfrm>
        </p:spPr>
        <p:txBody>
          <a:bodyPr>
            <a:noAutofit/>
          </a:bodyPr>
          <a:lstStyle/>
          <a:p>
            <a:br>
              <a:rPr lang="en-US" sz="3200" b="1" dirty="0">
                <a:solidFill>
                  <a:schemeClr val="accent1"/>
                </a:solidFill>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5.1 Classical Management Perspective: Bureaucratic </a:t>
            </a:r>
            <a:r>
              <a:rPr lang="en-US" sz="3200" b="1" dirty="0" err="1">
                <a:solidFill>
                  <a:schemeClr val="accent1"/>
                </a:solidFill>
                <a:latin typeface="Times New Roman" panose="02020603050405020304" pitchFamily="18" charset="0"/>
                <a:cs typeface="Times New Roman" panose="02020603050405020304" pitchFamily="18" charset="0"/>
              </a:rPr>
              <a:t>organisations</a:t>
            </a:r>
            <a:br>
              <a:rPr lang="en-US" sz="3200" b="1" dirty="0">
                <a:solidFill>
                  <a:schemeClr val="accent1"/>
                </a:solidFill>
                <a:latin typeface="Times New Roman" panose="02020603050405020304" pitchFamily="18" charset="0"/>
                <a:cs typeface="Times New Roman" panose="02020603050405020304" pitchFamily="18" charset="0"/>
              </a:rPr>
            </a:br>
            <a:endParaRPr lang="en-AU" sz="3200" b="1"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868755D-2C4B-38ED-3681-113A99CF2FB1}"/>
              </a:ext>
            </a:extLst>
          </p:cNvPr>
          <p:cNvPicPr>
            <a:picLocks noChangeAspect="1"/>
          </p:cNvPicPr>
          <p:nvPr/>
        </p:nvPicPr>
        <p:blipFill>
          <a:blip r:embed="rId2"/>
          <a:stretch>
            <a:fillRect/>
          </a:stretch>
        </p:blipFill>
        <p:spPr>
          <a:xfrm>
            <a:off x="6253654" y="933925"/>
            <a:ext cx="5809017" cy="4847276"/>
          </a:xfrm>
          <a:prstGeom prst="rect">
            <a:avLst/>
          </a:prstGeom>
        </p:spPr>
      </p:pic>
      <p:pic>
        <p:nvPicPr>
          <p:cNvPr id="9" name="Picture 8">
            <a:extLst>
              <a:ext uri="{FF2B5EF4-FFF2-40B4-BE49-F238E27FC236}">
                <a16:creationId xmlns:a16="http://schemas.microsoft.com/office/drawing/2014/main" id="{2B3EC927-1F92-4359-1873-B20BEACD67D6}"/>
              </a:ext>
            </a:extLst>
          </p:cNvPr>
          <p:cNvPicPr>
            <a:picLocks noChangeAspect="1"/>
          </p:cNvPicPr>
          <p:nvPr/>
        </p:nvPicPr>
        <p:blipFill>
          <a:blip r:embed="rId3"/>
          <a:stretch>
            <a:fillRect/>
          </a:stretch>
        </p:blipFill>
        <p:spPr>
          <a:xfrm>
            <a:off x="6499367" y="5848071"/>
            <a:ext cx="5692633" cy="281964"/>
          </a:xfrm>
          <a:prstGeom prst="rect">
            <a:avLst/>
          </a:prstGeom>
        </p:spPr>
      </p:pic>
      <p:sp>
        <p:nvSpPr>
          <p:cNvPr id="4" name="TextBox 3">
            <a:extLst>
              <a:ext uri="{FF2B5EF4-FFF2-40B4-BE49-F238E27FC236}">
                <a16:creationId xmlns:a16="http://schemas.microsoft.com/office/drawing/2014/main" id="{383C80C9-922B-7378-0849-AAEA7FEF984E}"/>
              </a:ext>
            </a:extLst>
          </p:cNvPr>
          <p:cNvSpPr txBox="1"/>
          <p:nvPr/>
        </p:nvSpPr>
        <p:spPr>
          <a:xfrm>
            <a:off x="6861007" y="813984"/>
            <a:ext cx="5098381" cy="382756"/>
          </a:xfrm>
          <a:prstGeom prst="rect">
            <a:avLst/>
          </a:prstGeom>
          <a:noFill/>
        </p:spPr>
        <p:txBody>
          <a:bodyPr wrap="square">
            <a:spAutoFit/>
          </a:bodyPr>
          <a:lstStyle/>
          <a:p>
            <a:r>
              <a:rPr lang="en-US" sz="1800" b="1" dirty="0">
                <a:solidFill>
                  <a:schemeClr val="accent1"/>
                </a:solidFill>
                <a:latin typeface="+mn-lt"/>
              </a:rPr>
              <a:t>Characteristics of a Weberian bureaucracy</a:t>
            </a:r>
            <a:endParaRPr lang="en-US" dirty="0">
              <a:solidFill>
                <a:schemeClr val="accent1"/>
              </a:solidFill>
            </a:endParaRPr>
          </a:p>
        </p:txBody>
      </p:sp>
      <p:sp>
        <p:nvSpPr>
          <p:cNvPr id="8" name="TextBox 7">
            <a:extLst>
              <a:ext uri="{FF2B5EF4-FFF2-40B4-BE49-F238E27FC236}">
                <a16:creationId xmlns:a16="http://schemas.microsoft.com/office/drawing/2014/main" id="{E04523BC-794D-738C-B5B5-B83954870835}"/>
              </a:ext>
            </a:extLst>
          </p:cNvPr>
          <p:cNvSpPr txBox="1"/>
          <p:nvPr/>
        </p:nvSpPr>
        <p:spPr>
          <a:xfrm>
            <a:off x="232611" y="726074"/>
            <a:ext cx="5587666" cy="5262979"/>
          </a:xfrm>
          <a:prstGeom prst="rect">
            <a:avLst/>
          </a:prstGeom>
          <a:noFill/>
        </p:spPr>
        <p:txBody>
          <a:bodyPr wrap="square">
            <a:spAutoFit/>
          </a:bodyPr>
          <a:lstStyle/>
          <a:p>
            <a:pPr marL="457200" indent="-457200">
              <a:buFont typeface="Arial" panose="020B0604020202020204" pitchFamily="34" charset="0"/>
              <a:buChar char="•"/>
            </a:pPr>
            <a:r>
              <a:rPr lang="en-AU" sz="2800" dirty="0">
                <a:latin typeface="Times New Roman" panose="02020603050405020304" pitchFamily="18" charset="0"/>
                <a:cs typeface="Times New Roman" panose="02020603050405020304" pitchFamily="18" charset="0"/>
              </a:rPr>
              <a:t>Managing </a:t>
            </a:r>
            <a:r>
              <a:rPr lang="en-AU" sz="2800" dirty="0">
                <a:solidFill>
                  <a:srgbClr val="C00000"/>
                </a:solidFill>
                <a:latin typeface="Times New Roman" panose="02020603050405020304" pitchFamily="18" charset="0"/>
                <a:cs typeface="Times New Roman" panose="02020603050405020304" pitchFamily="18" charset="0"/>
              </a:rPr>
              <a:t>through clearly defined authority and responsibility, formal record keeping, and separation of management and ownership.</a:t>
            </a:r>
          </a:p>
          <a:p>
            <a:pPr marL="457200" indent="-457200">
              <a:buFont typeface="Arial" panose="020B0604020202020204" pitchFamily="34" charset="0"/>
              <a:buChar char="•"/>
            </a:pPr>
            <a:r>
              <a:rPr lang="en-AU" sz="2800" dirty="0">
                <a:latin typeface="Times New Roman" panose="02020603050405020304" pitchFamily="18" charset="0"/>
                <a:cs typeface="Times New Roman" panose="02020603050405020304" pitchFamily="18" charset="0"/>
              </a:rPr>
              <a:t>Rational: an organisation based on </a:t>
            </a:r>
            <a:r>
              <a:rPr lang="en-AU" sz="2800" dirty="0">
                <a:solidFill>
                  <a:srgbClr val="C00000"/>
                </a:solidFill>
                <a:latin typeface="Times New Roman" panose="02020603050405020304" pitchFamily="18" charset="0"/>
                <a:cs typeface="Times New Roman" panose="02020603050405020304" pitchFamily="18" charset="0"/>
              </a:rPr>
              <a:t>rational authority </a:t>
            </a:r>
            <a:r>
              <a:rPr lang="en-AU" sz="2800" dirty="0">
                <a:latin typeface="Times New Roman" panose="02020603050405020304" pitchFamily="18" charset="0"/>
                <a:cs typeface="Times New Roman" panose="02020603050405020304" pitchFamily="18" charset="0"/>
              </a:rPr>
              <a:t>is more efficient and adaptable to change because </a:t>
            </a:r>
            <a:r>
              <a:rPr lang="en-AU" sz="2800" dirty="0">
                <a:solidFill>
                  <a:srgbClr val="C00000"/>
                </a:solidFill>
                <a:latin typeface="Times New Roman" panose="02020603050405020304" pitchFamily="18" charset="0"/>
                <a:cs typeface="Times New Roman" panose="02020603050405020304" pitchFamily="18" charset="0"/>
              </a:rPr>
              <a:t>continuity </a:t>
            </a:r>
            <a:r>
              <a:rPr lang="en-AU" sz="2800" dirty="0">
                <a:latin typeface="Times New Roman" panose="02020603050405020304" pitchFamily="18" charset="0"/>
                <a:cs typeface="Times New Roman" panose="02020603050405020304" pitchFamily="18" charset="0"/>
              </a:rPr>
              <a:t>is related to </a:t>
            </a:r>
            <a:r>
              <a:rPr lang="en-AU" sz="2800" dirty="0">
                <a:solidFill>
                  <a:srgbClr val="C00000"/>
                </a:solidFill>
                <a:latin typeface="Times New Roman" panose="02020603050405020304" pitchFamily="18" charset="0"/>
                <a:cs typeface="Times New Roman" panose="02020603050405020304" pitchFamily="18" charset="0"/>
              </a:rPr>
              <a:t>formal structure and positions rather than to a particular person, who may leave or die</a:t>
            </a:r>
            <a:r>
              <a:rPr lang="en-AU" sz="2800" dirty="0">
                <a:latin typeface="Times New Roman" panose="02020603050405020304" pitchFamily="18" charset="0"/>
                <a:cs typeface="Times New Roman" panose="02020603050405020304" pitchFamily="18" charset="0"/>
              </a:rPr>
              <a:t>. (Max Weber)</a:t>
            </a:r>
          </a:p>
        </p:txBody>
      </p:sp>
      <p:sp>
        <p:nvSpPr>
          <p:cNvPr id="3" name="Rectangle: Rounded Corners 2">
            <a:extLst>
              <a:ext uri="{FF2B5EF4-FFF2-40B4-BE49-F238E27FC236}">
                <a16:creationId xmlns:a16="http://schemas.microsoft.com/office/drawing/2014/main" id="{1A72DA76-1194-ADB2-9F37-D55404F90979}"/>
              </a:ext>
            </a:extLst>
          </p:cNvPr>
          <p:cNvSpPr/>
          <p:nvPr/>
        </p:nvSpPr>
        <p:spPr>
          <a:xfrm>
            <a:off x="10947040" y="637675"/>
            <a:ext cx="1332319" cy="3985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41</a:t>
            </a:r>
          </a:p>
        </p:txBody>
      </p:sp>
      <p:sp>
        <p:nvSpPr>
          <p:cNvPr id="6" name="Thought Bubble: Cloud 5">
            <a:extLst>
              <a:ext uri="{FF2B5EF4-FFF2-40B4-BE49-F238E27FC236}">
                <a16:creationId xmlns:a16="http://schemas.microsoft.com/office/drawing/2014/main" id="{4B165F15-DFDA-9E61-8023-1BE545EE49C4}"/>
              </a:ext>
            </a:extLst>
          </p:cNvPr>
          <p:cNvSpPr/>
          <p:nvPr/>
        </p:nvSpPr>
        <p:spPr>
          <a:xfrm>
            <a:off x="3953985" y="5781201"/>
            <a:ext cx="5204177" cy="1188041"/>
          </a:xfrm>
          <a:prstGeom prst="cloudCallout">
            <a:avLst>
              <a:gd name="adj1" fmla="val -46863"/>
              <a:gd name="adj2" fmla="val -505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Discuss the strengths and   limitations of the Bureaucratic </a:t>
            </a:r>
            <a:r>
              <a:rPr lang="en-US" dirty="0" err="1"/>
              <a:t>organisations</a:t>
            </a:r>
            <a:endParaRPr lang="en-US" dirty="0"/>
          </a:p>
        </p:txBody>
      </p:sp>
    </p:spTree>
    <p:extLst>
      <p:ext uri="{BB962C8B-B14F-4D97-AF65-F5344CB8AC3E}">
        <p14:creationId xmlns:p14="http://schemas.microsoft.com/office/powerpoint/2010/main" val="10004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420414" y="928418"/>
            <a:ext cx="4550979" cy="5167582"/>
          </a:xfrm>
          <a:solidFill>
            <a:schemeClr val="accent6">
              <a:lumMod val="60000"/>
              <a:lumOff val="40000"/>
            </a:schemeClr>
          </a:solidFill>
        </p:spPr>
        <p:txBody>
          <a:bodyPr>
            <a:normAutofit/>
          </a:bodyPr>
          <a:lstStyle/>
          <a:p>
            <a:r>
              <a:rPr lang="en-AU" sz="2400" dirty="0">
                <a:latin typeface="Times New Roman" panose="02020603050405020304" pitchFamily="18" charset="0"/>
                <a:cs typeface="Times New Roman" panose="02020603050405020304" pitchFamily="18" charset="0"/>
              </a:rPr>
              <a:t>This approach focuses on the </a:t>
            </a:r>
            <a:r>
              <a:rPr lang="en-AU" sz="2400" dirty="0">
                <a:solidFill>
                  <a:srgbClr val="C00000"/>
                </a:solidFill>
                <a:latin typeface="Times New Roman" panose="02020603050405020304" pitchFamily="18" charset="0"/>
                <a:cs typeface="Times New Roman" panose="02020603050405020304" pitchFamily="18" charset="0"/>
              </a:rPr>
              <a:t>total organisation rather than the individual worker, </a:t>
            </a:r>
            <a:r>
              <a:rPr lang="en-AU" sz="2400" dirty="0">
                <a:latin typeface="Times New Roman" panose="02020603050405020304" pitchFamily="18" charset="0"/>
                <a:cs typeface="Times New Roman" panose="02020603050405020304" pitchFamily="18" charset="0"/>
              </a:rPr>
              <a:t>delineating the management functions of planning, organising, commanding, coordinating and controlling.</a:t>
            </a:r>
          </a:p>
          <a:p>
            <a:r>
              <a:rPr lang="en-AU" sz="2400" dirty="0">
                <a:latin typeface="Times New Roman" panose="02020603050405020304" pitchFamily="18" charset="0"/>
                <a:cs typeface="Times New Roman" panose="02020603050405020304" pitchFamily="18" charset="0"/>
              </a:rPr>
              <a:t>The major contributor to this approach was Henri Fayol.</a:t>
            </a:r>
          </a:p>
          <a:p>
            <a:r>
              <a:rPr lang="en-AU" sz="2400" dirty="0">
                <a:latin typeface="Times New Roman" panose="02020603050405020304" pitchFamily="18" charset="0"/>
                <a:cs typeface="Times New Roman" panose="02020603050405020304" pitchFamily="18" charset="0"/>
              </a:rPr>
              <a:t>He also identified the f</a:t>
            </a:r>
            <a:r>
              <a:rPr lang="en-AU" sz="2400" dirty="0">
                <a:solidFill>
                  <a:srgbClr val="C00000"/>
                </a:solidFill>
                <a:latin typeface="Times New Roman" panose="02020603050405020304" pitchFamily="18" charset="0"/>
                <a:cs typeface="Times New Roman" panose="02020603050405020304" pitchFamily="18" charset="0"/>
              </a:rPr>
              <a:t>ive basic functions or elements of management:</a:t>
            </a:r>
            <a:r>
              <a:rPr lang="en-AU" sz="2400" dirty="0">
                <a:latin typeface="Times New Roman" panose="02020603050405020304" pitchFamily="18" charset="0"/>
                <a:cs typeface="Times New Roman" panose="02020603050405020304" pitchFamily="18" charset="0"/>
              </a:rPr>
              <a:t> planning, organising, commanding, coordinating and controlling.</a:t>
            </a:r>
          </a:p>
        </p:txBody>
      </p:sp>
      <p:sp>
        <p:nvSpPr>
          <p:cNvPr id="3" name="Title 1">
            <a:extLst>
              <a:ext uri="{FF2B5EF4-FFF2-40B4-BE49-F238E27FC236}">
                <a16:creationId xmlns:a16="http://schemas.microsoft.com/office/drawing/2014/main" id="{FEE48980-6043-12AD-6B3F-615067A56104}"/>
              </a:ext>
            </a:extLst>
          </p:cNvPr>
          <p:cNvSpPr txBox="1">
            <a:spLocks/>
          </p:cNvSpPr>
          <p:nvPr/>
        </p:nvSpPr>
        <p:spPr>
          <a:xfrm>
            <a:off x="420414" y="153753"/>
            <a:ext cx="11634952" cy="573338"/>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br>
              <a:rPr lang="en-US" sz="3200" b="1" dirty="0">
                <a:solidFill>
                  <a:schemeClr val="accent1"/>
                </a:solidFill>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5.1 Classical Management Perspective: Administrative principles</a:t>
            </a:r>
            <a:br>
              <a:rPr lang="en-US" sz="3200" b="1" dirty="0">
                <a:solidFill>
                  <a:schemeClr val="accent1"/>
                </a:solidFill>
                <a:latin typeface="Times New Roman" panose="02020603050405020304" pitchFamily="18" charset="0"/>
                <a:cs typeface="Times New Roman" panose="02020603050405020304" pitchFamily="18" charset="0"/>
              </a:rPr>
            </a:br>
            <a:endParaRPr lang="en-AU" sz="32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4" name="Content Placeholder 8">
            <a:extLst>
              <a:ext uri="{FF2B5EF4-FFF2-40B4-BE49-F238E27FC236}">
                <a16:creationId xmlns:a16="http://schemas.microsoft.com/office/drawing/2014/main" id="{EB6787F4-6379-9838-0221-D6929D695AA5}"/>
              </a:ext>
            </a:extLst>
          </p:cNvPr>
          <p:cNvGraphicFramePr>
            <a:graphicFrameLocks noGrp="1"/>
          </p:cNvGraphicFramePr>
          <p:nvPr>
            <p:ph sz="quarter" idx="4"/>
            <p:extLst>
              <p:ext uri="{D42A27DB-BD31-4B8C-83A1-F6EECF244321}">
                <p14:modId xmlns:p14="http://schemas.microsoft.com/office/powerpoint/2010/main" val="3313018602"/>
              </p:ext>
            </p:extLst>
          </p:nvPr>
        </p:nvGraphicFramePr>
        <p:xfrm>
          <a:off x="5110039" y="1208690"/>
          <a:ext cx="6346175" cy="4707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59B80E8C-3C6A-2B32-00AB-9CBC996A1FB9}"/>
              </a:ext>
            </a:extLst>
          </p:cNvPr>
          <p:cNvSpPr>
            <a:spLocks noGrp="1"/>
          </p:cNvSpPr>
          <p:nvPr>
            <p:ph type="title"/>
          </p:nvPr>
        </p:nvSpPr>
        <p:spPr>
          <a:xfrm>
            <a:off x="5110039" y="806035"/>
            <a:ext cx="6346175" cy="805310"/>
          </a:xfrm>
        </p:spPr>
        <p:txBody>
          <a:bodyPr>
            <a:normAutofit/>
          </a:bodyPr>
          <a:lstStyle/>
          <a:p>
            <a:pPr algn="ctr"/>
            <a:r>
              <a:rPr lang="en-US" sz="2000" b="1" dirty="0">
                <a:solidFill>
                  <a:schemeClr val="accent1"/>
                </a:solidFill>
                <a:latin typeface="Times New Roman" panose="02020603050405020304" pitchFamily="18" charset="0"/>
                <a:cs typeface="Times New Roman" panose="02020603050405020304" pitchFamily="18" charset="0"/>
              </a:rPr>
              <a:t>Characteristics of Fayol’s general principles of management</a:t>
            </a:r>
            <a:endParaRPr lang="en-AU" sz="2000" b="1" dirty="0">
              <a:solidFill>
                <a:schemeClr val="accent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25F9686-7819-CDF2-9844-0DB500768726}"/>
              </a:ext>
            </a:extLst>
          </p:cNvPr>
          <p:cNvSpPr/>
          <p:nvPr/>
        </p:nvSpPr>
        <p:spPr>
          <a:xfrm>
            <a:off x="10847795" y="1129746"/>
            <a:ext cx="1332319" cy="3985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41</a:t>
            </a:r>
          </a:p>
        </p:txBody>
      </p:sp>
    </p:spTree>
    <p:extLst>
      <p:ext uri="{BB962C8B-B14F-4D97-AF65-F5344CB8AC3E}">
        <p14:creationId xmlns:p14="http://schemas.microsoft.com/office/powerpoint/2010/main" val="220407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Graphic spid="4" grpId="0">
        <p:bldAsOne/>
      </p:bldGraphic>
      <p:bldP spid="5"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DF6D0-A0C0-3C5B-FBC9-E4BC402646A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DB03F2-E474-EF6A-F73C-EFE557FFDD9C}"/>
              </a:ext>
            </a:extLst>
          </p:cNvPr>
          <p:cNvSpPr>
            <a:spLocks noGrp="1"/>
          </p:cNvSpPr>
          <p:nvPr>
            <p:ph sz="half" idx="2"/>
          </p:nvPr>
        </p:nvSpPr>
        <p:spPr>
          <a:xfrm>
            <a:off x="420414" y="928418"/>
            <a:ext cx="9841186" cy="5167582"/>
          </a:xfrm>
          <a:noFill/>
        </p:spPr>
        <p:txBody>
          <a:bodyPr>
            <a:normAutofit/>
          </a:bodyPr>
          <a:lstStyle/>
          <a:p>
            <a:r>
              <a:rPr lang="en-US" sz="2400" dirty="0">
                <a:latin typeface="Times New Roman" panose="02020603050405020304" pitchFamily="18" charset="0"/>
                <a:cs typeface="Times New Roman" panose="02020603050405020304" pitchFamily="18" charset="0"/>
              </a:rPr>
              <a:t>Ethical challenge (page 62).  </a:t>
            </a:r>
          </a:p>
          <a:p>
            <a:r>
              <a:rPr lang="en-AU" sz="2400" dirty="0">
                <a:latin typeface="Times New Roman" panose="02020603050405020304" pitchFamily="18" charset="0"/>
                <a:cs typeface="Times New Roman" panose="02020603050405020304" pitchFamily="18" charset="0"/>
              </a:rPr>
              <a:t>Read the ethical challenge on page 62, which relates to problems of bureaucracy. </a:t>
            </a:r>
          </a:p>
          <a:p>
            <a:pPr marL="457200" indent="-457200">
              <a:buAutoNum type="arabicParenBoth"/>
            </a:pPr>
            <a:r>
              <a:rPr lang="en-AU" sz="2400" dirty="0">
                <a:latin typeface="Times New Roman" panose="02020603050405020304" pitchFamily="18" charset="0"/>
                <a:cs typeface="Times New Roman" panose="02020603050405020304" pitchFamily="18" charset="0"/>
              </a:rPr>
              <a:t>What would it be like for you to be a manager in a bureaucratic organisation?</a:t>
            </a:r>
          </a:p>
          <a:p>
            <a:pPr marL="457200" indent="-457200">
              <a:buAutoNum type="arabicParenBoth"/>
            </a:pPr>
            <a:r>
              <a:rPr lang="en-AU" sz="2400" dirty="0">
                <a:latin typeface="Times New Roman" panose="02020603050405020304" pitchFamily="18" charset="0"/>
                <a:cs typeface="Times New Roman" panose="02020603050405020304" pitchFamily="18" charset="0"/>
              </a:rPr>
              <a:t>Would you </a:t>
            </a:r>
            <a:r>
              <a:rPr lang="en-US" altLang="zh-CN" sz="2400" dirty="0">
                <a:latin typeface="Times New Roman" panose="02020603050405020304" pitchFamily="18" charset="0"/>
                <a:cs typeface="Times New Roman" panose="02020603050405020304" pitchFamily="18" charset="0"/>
              </a:rPr>
              <a:t>thrive </a:t>
            </a:r>
            <a:r>
              <a:rPr lang="en-AU" sz="2400" dirty="0">
                <a:latin typeface="Times New Roman" panose="02020603050405020304" pitchFamily="18" charset="0"/>
                <a:cs typeface="Times New Roman" panose="02020603050405020304" pitchFamily="18" charset="0"/>
              </a:rPr>
              <a:t>in that environment?</a:t>
            </a:r>
          </a:p>
        </p:txBody>
      </p:sp>
      <p:sp>
        <p:nvSpPr>
          <p:cNvPr id="3" name="Title 1">
            <a:extLst>
              <a:ext uri="{FF2B5EF4-FFF2-40B4-BE49-F238E27FC236}">
                <a16:creationId xmlns:a16="http://schemas.microsoft.com/office/drawing/2014/main" id="{F293945E-942A-9AC1-E4A7-FFCC0B8B4963}"/>
              </a:ext>
            </a:extLst>
          </p:cNvPr>
          <p:cNvSpPr txBox="1">
            <a:spLocks/>
          </p:cNvSpPr>
          <p:nvPr/>
        </p:nvSpPr>
        <p:spPr>
          <a:xfrm>
            <a:off x="420414" y="153753"/>
            <a:ext cx="11634952" cy="573338"/>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br>
              <a:rPr lang="en-US" sz="3200" b="1" dirty="0">
                <a:solidFill>
                  <a:schemeClr val="accent1"/>
                </a:solidFill>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5.1 Classical Management Perspective: Administrative principles</a:t>
            </a:r>
            <a:br>
              <a:rPr lang="en-US" sz="3200" b="1" dirty="0">
                <a:solidFill>
                  <a:schemeClr val="accent1"/>
                </a:solidFill>
                <a:latin typeface="Times New Roman" panose="02020603050405020304" pitchFamily="18" charset="0"/>
                <a:cs typeface="Times New Roman" panose="02020603050405020304" pitchFamily="18" charset="0"/>
              </a:rPr>
            </a:br>
            <a:endParaRPr lang="en-AU" sz="32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67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5507421" y="833597"/>
            <a:ext cx="6226339" cy="791528"/>
          </a:xfrm>
        </p:spPr>
        <p:txBody>
          <a:bodyPr/>
          <a:lstStyle/>
          <a:p>
            <a:r>
              <a:rPr lang="en-US" sz="2400" b="1" dirty="0">
                <a:solidFill>
                  <a:schemeClr val="accent1"/>
                </a:solidFill>
                <a:latin typeface="Times New Roman" panose="02020603050405020304" pitchFamily="18" charset="0"/>
                <a:cs typeface="Times New Roman" panose="02020603050405020304" pitchFamily="18" charset="0"/>
              </a:rPr>
              <a:t>The three subsets of management science</a:t>
            </a:r>
            <a:endParaRPr lang="en-AU" sz="24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85783705-9608-7BB6-4B0D-8E225A990DF5}"/>
              </a:ext>
            </a:extLst>
          </p:cNvPr>
          <p:cNvGraphicFramePr>
            <a:graphicFrameLocks noGrp="1"/>
          </p:cNvGraphicFramePr>
          <p:nvPr>
            <p:ph sz="quarter" idx="4"/>
            <p:extLst>
              <p:ext uri="{D42A27DB-BD31-4B8C-83A1-F6EECF244321}">
                <p14:modId xmlns:p14="http://schemas.microsoft.com/office/powerpoint/2010/main" val="865086152"/>
              </p:ext>
            </p:extLst>
          </p:nvPr>
        </p:nvGraphicFramePr>
        <p:xfrm>
          <a:off x="5276192" y="1502624"/>
          <a:ext cx="6583680" cy="437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5">
            <a:extLst>
              <a:ext uri="{FF2B5EF4-FFF2-40B4-BE49-F238E27FC236}">
                <a16:creationId xmlns:a16="http://schemas.microsoft.com/office/drawing/2014/main" id="{EFA94D75-C635-E5EF-3261-13DFA863C7C4}"/>
              </a:ext>
            </a:extLst>
          </p:cNvPr>
          <p:cNvSpPr>
            <a:spLocks noGrp="1"/>
          </p:cNvSpPr>
          <p:nvPr>
            <p:ph sz="half" idx="2"/>
          </p:nvPr>
        </p:nvSpPr>
        <p:spPr>
          <a:xfrm>
            <a:off x="80452" y="983241"/>
            <a:ext cx="4270831" cy="5207351"/>
          </a:xfrm>
        </p:spPr>
        <p:txBody>
          <a:bodyPr/>
          <a:lstStyle/>
          <a:p>
            <a:r>
              <a:rPr lang="en-AU" sz="2400" dirty="0">
                <a:latin typeface="Times New Roman" panose="02020603050405020304" pitchFamily="18" charset="0"/>
                <a:cs typeface="Times New Roman" panose="02020603050405020304" pitchFamily="18" charset="0"/>
              </a:rPr>
              <a:t>This approach, also called quantitative perspective,  applies </a:t>
            </a:r>
            <a:r>
              <a:rPr lang="en-AU" sz="2400" dirty="0">
                <a:solidFill>
                  <a:srgbClr val="C00000"/>
                </a:solidFill>
                <a:latin typeface="Times New Roman" panose="02020603050405020304" pitchFamily="18" charset="0"/>
                <a:cs typeface="Times New Roman" panose="02020603050405020304" pitchFamily="18" charset="0"/>
              </a:rPr>
              <a:t>mathematics, statistics and other quantitative techniques </a:t>
            </a:r>
            <a:r>
              <a:rPr lang="en-AU" sz="2400" dirty="0">
                <a:latin typeface="Times New Roman" panose="02020603050405020304" pitchFamily="18" charset="0"/>
                <a:cs typeface="Times New Roman" panose="02020603050405020304" pitchFamily="18" charset="0"/>
              </a:rPr>
              <a:t>to managerial problems.</a:t>
            </a:r>
          </a:p>
          <a:p>
            <a:pPr marL="0" indent="0">
              <a:buNone/>
            </a:pPr>
            <a:endParaRPr lang="en-AU" sz="2400" dirty="0">
              <a:latin typeface="Times New Roman" panose="02020603050405020304" pitchFamily="18" charset="0"/>
              <a:cs typeface="Times New Roman" panose="02020603050405020304" pitchFamily="18" charset="0"/>
            </a:endParaRPr>
          </a:p>
          <a:p>
            <a:r>
              <a:rPr lang="en-AU" sz="2400" dirty="0">
                <a:latin typeface="Times New Roman" panose="02020603050405020304" pitchFamily="18" charset="0"/>
                <a:cs typeface="Times New Roman" panose="02020603050405020304" pitchFamily="18" charset="0"/>
              </a:rPr>
              <a:t>Qualitative techniques is the </a:t>
            </a:r>
            <a:r>
              <a:rPr lang="en-AU" sz="2400" dirty="0">
                <a:solidFill>
                  <a:srgbClr val="C00000"/>
                </a:solidFill>
                <a:latin typeface="Times New Roman" panose="02020603050405020304" pitchFamily="18" charset="0"/>
                <a:cs typeface="Times New Roman" panose="02020603050405020304" pitchFamily="18" charset="0"/>
              </a:rPr>
              <a:t>use of mathematics, statistics and computer technology </a:t>
            </a:r>
            <a:r>
              <a:rPr lang="en-AU" sz="2400" dirty="0">
                <a:latin typeface="Times New Roman" panose="02020603050405020304" pitchFamily="18" charset="0"/>
                <a:cs typeface="Times New Roman" panose="02020603050405020304" pitchFamily="18" charset="0"/>
              </a:rPr>
              <a:t>to facilitate management decision making.</a:t>
            </a:r>
          </a:p>
        </p:txBody>
      </p:sp>
      <p:sp>
        <p:nvSpPr>
          <p:cNvPr id="4" name="Title 1">
            <a:extLst>
              <a:ext uri="{FF2B5EF4-FFF2-40B4-BE49-F238E27FC236}">
                <a16:creationId xmlns:a16="http://schemas.microsoft.com/office/drawing/2014/main" id="{BE06C0FC-7602-7D33-0089-D7809193F2D7}"/>
              </a:ext>
            </a:extLst>
          </p:cNvPr>
          <p:cNvSpPr txBox="1">
            <a:spLocks/>
          </p:cNvSpPr>
          <p:nvPr/>
        </p:nvSpPr>
        <p:spPr>
          <a:xfrm>
            <a:off x="186510" y="102367"/>
            <a:ext cx="11028028" cy="6964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accent1"/>
                </a:solidFill>
                <a:latin typeface="Times New Roman" panose="02020603050405020304" pitchFamily="18" charset="0"/>
                <a:cs typeface="Times New Roman" panose="02020603050405020304" pitchFamily="18" charset="0"/>
              </a:rPr>
              <a:t>5.1 Classical Management Perspective: Management science</a:t>
            </a:r>
            <a:endParaRPr lang="en-AU"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4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685665" y="1117955"/>
            <a:ext cx="5183188" cy="650164"/>
          </a:xfrm>
        </p:spPr>
        <p:txBody>
          <a:bodyPr>
            <a:normAutofit fontScale="90000"/>
          </a:bodyPr>
          <a:lstStyle/>
          <a:p>
            <a:pPr algn="ctr"/>
            <a:r>
              <a:rPr lang="en-US" sz="2400" b="1" dirty="0">
                <a:solidFill>
                  <a:schemeClr val="accent1"/>
                </a:solidFill>
                <a:latin typeface="Times New Roman" panose="02020603050405020304" pitchFamily="18" charset="0"/>
                <a:cs typeface="Times New Roman" panose="02020603050405020304" pitchFamily="18" charset="0"/>
              </a:rPr>
              <a:t>The three subfields of the humanistic perspective</a:t>
            </a:r>
            <a:endParaRPr lang="en-AU" sz="24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037822D7-3A7B-4E23-E79E-E62A582DBBDA}"/>
              </a:ext>
            </a:extLst>
          </p:cNvPr>
          <p:cNvGraphicFramePr>
            <a:graphicFrameLocks noGrp="1"/>
          </p:cNvGraphicFramePr>
          <p:nvPr>
            <p:ph sz="quarter" idx="4"/>
            <p:extLst>
              <p:ext uri="{D42A27DB-BD31-4B8C-83A1-F6EECF244321}">
                <p14:modId xmlns:p14="http://schemas.microsoft.com/office/powerpoint/2010/main" val="1475089950"/>
              </p:ext>
            </p:extLst>
          </p:nvPr>
        </p:nvGraphicFramePr>
        <p:xfrm>
          <a:off x="6672492" y="1768118"/>
          <a:ext cx="5183188" cy="423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F8943D6-33E0-30EE-5F7A-CE4CFF128D9E}"/>
              </a:ext>
            </a:extLst>
          </p:cNvPr>
          <p:cNvSpPr txBox="1">
            <a:spLocks/>
          </p:cNvSpPr>
          <p:nvPr/>
        </p:nvSpPr>
        <p:spPr>
          <a:xfrm>
            <a:off x="323146" y="173666"/>
            <a:ext cx="10712716" cy="761755"/>
          </a:xfrm>
          <a:prstGeom prst="rect">
            <a:avLst/>
          </a:prstGeom>
        </p:spPr>
        <p:txBody>
          <a:bodyPr vert="horz" lIns="91440" tIns="45720" rIns="91440" bIns="45720" rtlCol="0" anchor="ctr">
            <a:normAutofit/>
          </a:bodyPr>
          <a:lstStyle>
            <a:defPPr>
              <a:defRPr lang="en-US"/>
            </a:defPPr>
            <a:lvl1pPr defTabSz="685800">
              <a:lnSpc>
                <a:spcPct val="90000"/>
              </a:lnSpc>
              <a:spcBef>
                <a:spcPct val="0"/>
              </a:spcBef>
              <a:buNone/>
              <a:defRPr sz="2400" b="1">
                <a:solidFill>
                  <a:schemeClr val="accent1"/>
                </a:solidFill>
                <a:latin typeface="Times New Roman" panose="02020603050405020304" pitchFamily="18" charset="0"/>
                <a:ea typeface="+mj-ea"/>
                <a:cs typeface="Times New Roman" panose="02020603050405020304" pitchFamily="18" charset="0"/>
              </a:defRPr>
            </a:lvl1pPr>
          </a:lstStyle>
          <a:p>
            <a:r>
              <a:rPr lang="en-US" dirty="0"/>
              <a:t>5.2 Humanistic Management perspective</a:t>
            </a:r>
            <a:endParaRPr lang="en-AU" dirty="0"/>
          </a:p>
        </p:txBody>
      </p:sp>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323147" y="1080291"/>
            <a:ext cx="5196362" cy="4921115"/>
          </a:xfrm>
        </p:spPr>
        <p:txBody>
          <a:bodyPr>
            <a:normAutofit/>
          </a:bodyPr>
          <a:lstStyle/>
          <a:p>
            <a:r>
              <a:rPr lang="en-AU" sz="2400" dirty="0">
                <a:latin typeface="Times New Roman" panose="02020603050405020304" pitchFamily="18" charset="0"/>
                <a:cs typeface="Times New Roman" panose="02020603050405020304" pitchFamily="18" charset="0"/>
              </a:rPr>
              <a:t>The </a:t>
            </a:r>
            <a:r>
              <a:rPr lang="en-AU" sz="2400" b="1" dirty="0">
                <a:latin typeface="Times New Roman" panose="02020603050405020304" pitchFamily="18" charset="0"/>
                <a:cs typeface="Times New Roman" panose="02020603050405020304" pitchFamily="18" charset="0"/>
              </a:rPr>
              <a:t>humanistic</a:t>
            </a:r>
            <a:r>
              <a:rPr lang="en-AU" sz="2400" dirty="0">
                <a:latin typeface="Times New Roman" panose="02020603050405020304" pitchFamily="18" charset="0"/>
                <a:cs typeface="Times New Roman" panose="02020603050405020304" pitchFamily="18" charset="0"/>
              </a:rPr>
              <a:t> </a:t>
            </a:r>
            <a:r>
              <a:rPr lang="en-AU" sz="2400" b="1" dirty="0">
                <a:latin typeface="Times New Roman" panose="02020603050405020304" pitchFamily="18" charset="0"/>
                <a:cs typeface="Times New Roman" panose="02020603050405020304" pitchFamily="18" charset="0"/>
              </a:rPr>
              <a:t>perspective </a:t>
            </a:r>
            <a:r>
              <a:rPr lang="en-AU" sz="2400" dirty="0">
                <a:latin typeface="Times New Roman" panose="02020603050405020304" pitchFamily="18" charset="0"/>
                <a:cs typeface="Times New Roman" panose="02020603050405020304" pitchFamily="18" charset="0"/>
              </a:rPr>
              <a:t>on management</a:t>
            </a:r>
            <a:r>
              <a:rPr lang="en-AU" sz="2400" b="1" dirty="0">
                <a:latin typeface="Times New Roman" panose="02020603050405020304" pitchFamily="18" charset="0"/>
                <a:cs typeface="Times New Roman" panose="02020603050405020304" pitchFamily="18" charset="0"/>
              </a:rPr>
              <a:t> </a:t>
            </a:r>
            <a:r>
              <a:rPr lang="en-AU" sz="2400" dirty="0">
                <a:solidFill>
                  <a:srgbClr val="C00000"/>
                </a:solidFill>
                <a:latin typeface="Times New Roman" panose="02020603050405020304" pitchFamily="18" charset="0"/>
                <a:cs typeface="Times New Roman" panose="02020603050405020304" pitchFamily="18" charset="0"/>
              </a:rPr>
              <a:t>emerged around the late 19</a:t>
            </a:r>
            <a:r>
              <a:rPr lang="en-AU" sz="2400" baseline="30000" dirty="0">
                <a:solidFill>
                  <a:srgbClr val="C00000"/>
                </a:solidFill>
                <a:latin typeface="Times New Roman" panose="02020603050405020304" pitchFamily="18" charset="0"/>
                <a:cs typeface="Times New Roman" panose="02020603050405020304" pitchFamily="18" charset="0"/>
              </a:rPr>
              <a:t>th</a:t>
            </a:r>
            <a:r>
              <a:rPr lang="en-AU" sz="2400" dirty="0">
                <a:solidFill>
                  <a:srgbClr val="C00000"/>
                </a:solidFill>
                <a:latin typeface="Times New Roman" panose="02020603050405020304" pitchFamily="18" charset="0"/>
                <a:cs typeface="Times New Roman" panose="02020603050405020304" pitchFamily="18" charset="0"/>
              </a:rPr>
              <a:t> century</a:t>
            </a:r>
            <a:r>
              <a:rPr lang="en-AU" sz="2400" dirty="0">
                <a:latin typeface="Times New Roman" panose="02020603050405020304" pitchFamily="18" charset="0"/>
                <a:cs typeface="Times New Roman" panose="02020603050405020304" pitchFamily="18" charset="0"/>
              </a:rPr>
              <a:t>.</a:t>
            </a:r>
          </a:p>
          <a:p>
            <a:r>
              <a:rPr lang="en-AU" sz="2400" dirty="0">
                <a:latin typeface="Times New Roman" panose="02020603050405020304" pitchFamily="18" charset="0"/>
                <a:cs typeface="Times New Roman" panose="02020603050405020304" pitchFamily="18" charset="0"/>
              </a:rPr>
              <a:t>It emphasised the importance of </a:t>
            </a:r>
            <a:r>
              <a:rPr lang="en-AU" sz="2400" dirty="0">
                <a:solidFill>
                  <a:srgbClr val="C00000"/>
                </a:solidFill>
                <a:latin typeface="Times New Roman" panose="02020603050405020304" pitchFamily="18" charset="0"/>
                <a:cs typeface="Times New Roman" panose="02020603050405020304" pitchFamily="18" charset="0"/>
              </a:rPr>
              <a:t>understanding human behaviours, needs and attitudes</a:t>
            </a:r>
            <a:r>
              <a:rPr lang="en-AU" sz="2400" dirty="0">
                <a:latin typeface="Times New Roman" panose="02020603050405020304" pitchFamily="18" charset="0"/>
                <a:cs typeface="Times New Roman" panose="02020603050405020304" pitchFamily="18" charset="0"/>
              </a:rPr>
              <a:t> in the workplace, as well as social interactions and group processes.</a:t>
            </a:r>
          </a:p>
          <a:p>
            <a:pPr marL="228600" lvl="1">
              <a:spcBef>
                <a:spcPts val="1000"/>
              </a:spcBef>
            </a:pPr>
            <a:r>
              <a:rPr lang="en-AU" sz="2400" dirty="0">
                <a:latin typeface="Times New Roman" panose="02020603050405020304" pitchFamily="18" charset="0"/>
                <a:cs typeface="Times New Roman" panose="02020603050405020304" pitchFamily="18" charset="0"/>
              </a:rPr>
              <a:t>Two early advocates of a more humanistic approach were </a:t>
            </a:r>
            <a:r>
              <a:rPr lang="en-AU" sz="2400" dirty="0">
                <a:solidFill>
                  <a:srgbClr val="C00000"/>
                </a:solidFill>
                <a:latin typeface="Times New Roman" panose="02020603050405020304" pitchFamily="18" charset="0"/>
                <a:cs typeface="Times New Roman" panose="02020603050405020304" pitchFamily="18" charset="0"/>
              </a:rPr>
              <a:t>Mary Parker Follett and Chester Barnard</a:t>
            </a:r>
            <a:r>
              <a:rPr lang="en-AU"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49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287037" y="764444"/>
            <a:ext cx="10780355" cy="5089817"/>
          </a:xfrm>
        </p:spPr>
        <p:txBody>
          <a:bodyPr>
            <a:normAutofit/>
          </a:bodyPr>
          <a:lstStyle/>
          <a:p>
            <a:r>
              <a:rPr lang="en-AU" sz="2400" dirty="0">
                <a:latin typeface="Times New Roman" panose="02020603050405020304" pitchFamily="18" charset="0"/>
                <a:cs typeface="Times New Roman" panose="02020603050405020304" pitchFamily="18" charset="0"/>
              </a:rPr>
              <a:t>Emphasises satisfaction of </a:t>
            </a:r>
            <a:r>
              <a:rPr lang="en-AU" sz="2400" dirty="0">
                <a:solidFill>
                  <a:srgbClr val="C00000"/>
                </a:solidFill>
                <a:latin typeface="Times New Roman" panose="02020603050405020304" pitchFamily="18" charset="0"/>
                <a:cs typeface="Times New Roman" panose="02020603050405020304" pitchFamily="18" charset="0"/>
              </a:rPr>
              <a:t>employees’ basic needs </a:t>
            </a:r>
            <a:r>
              <a:rPr lang="en-AU" sz="2400" dirty="0">
                <a:latin typeface="Times New Roman" panose="02020603050405020304" pitchFamily="18" charset="0"/>
                <a:cs typeface="Times New Roman" panose="02020603050405020304" pitchFamily="18" charset="0"/>
              </a:rPr>
              <a:t>as the key to increased worker productivity.</a:t>
            </a:r>
          </a:p>
          <a:p>
            <a:r>
              <a:rPr lang="en-AU" sz="2400" dirty="0">
                <a:latin typeface="Times New Roman" panose="02020603050405020304" pitchFamily="18" charset="0"/>
                <a:cs typeface="Times New Roman" panose="02020603050405020304" pitchFamily="18" charset="0"/>
              </a:rPr>
              <a:t>Based on the idea that truly </a:t>
            </a:r>
            <a:r>
              <a:rPr lang="en-AU" sz="2400" dirty="0">
                <a:solidFill>
                  <a:srgbClr val="C00000"/>
                </a:solidFill>
                <a:latin typeface="Times New Roman" panose="02020603050405020304" pitchFamily="18" charset="0"/>
                <a:cs typeface="Times New Roman" panose="02020603050405020304" pitchFamily="18" charset="0"/>
              </a:rPr>
              <a:t>effective control comes from within the individual </a:t>
            </a:r>
            <a:r>
              <a:rPr lang="en-AU" sz="2400" dirty="0">
                <a:latin typeface="Times New Roman" panose="02020603050405020304" pitchFamily="18" charset="0"/>
                <a:cs typeface="Times New Roman" panose="02020603050405020304" pitchFamily="18" charset="0"/>
              </a:rPr>
              <a:t>worker rather than from strict, authoritarian control.</a:t>
            </a:r>
          </a:p>
          <a:p>
            <a:r>
              <a:rPr lang="en-AU" sz="2400" b="1" dirty="0">
                <a:latin typeface="Times New Roman" panose="02020603050405020304" pitchFamily="18" charset="0"/>
                <a:cs typeface="Times New Roman" panose="02020603050405020304" pitchFamily="18" charset="0"/>
              </a:rPr>
              <a:t>The Hawthorne Studies </a:t>
            </a:r>
            <a:r>
              <a:rPr lang="en-AU" sz="2400" dirty="0">
                <a:latin typeface="Times New Roman" panose="02020603050405020304" pitchFamily="18" charset="0"/>
                <a:cs typeface="Times New Roman" panose="02020603050405020304" pitchFamily="18" charset="0"/>
              </a:rPr>
              <a:t>were a series of experiments on worker productivity, begun in 1924 at the Hawthorne plant of Western Electric Company in Illinois, which attributed employees’ increased output to managers’ better treatment of them during the study.</a:t>
            </a:r>
          </a:p>
          <a:p>
            <a:r>
              <a:rPr lang="en-AU" sz="2400" dirty="0">
                <a:latin typeface="Times New Roman" panose="02020603050405020304" pitchFamily="18" charset="0"/>
                <a:cs typeface="Times New Roman" panose="02020603050405020304" pitchFamily="18" charset="0"/>
              </a:rPr>
              <a:t>Worker productivity increased partly as a result of the </a:t>
            </a:r>
            <a:r>
              <a:rPr lang="en-AU" sz="2400" dirty="0">
                <a:solidFill>
                  <a:srgbClr val="C00000"/>
                </a:solidFill>
                <a:latin typeface="Times New Roman" panose="02020603050405020304" pitchFamily="18" charset="0"/>
                <a:cs typeface="Times New Roman" panose="02020603050405020304" pitchFamily="18" charset="0"/>
              </a:rPr>
              <a:t>increased feelings of importance and group pride that employees felt</a:t>
            </a:r>
            <a:r>
              <a:rPr lang="en-AU" sz="2400" dirty="0">
                <a:latin typeface="Times New Roman" panose="02020603050405020304" pitchFamily="18" charset="0"/>
                <a:cs typeface="Times New Roman" panose="02020603050405020304" pitchFamily="18" charset="0"/>
              </a:rPr>
              <a:t> by virtue of being selected for this important project.</a:t>
            </a:r>
          </a:p>
          <a:p>
            <a:endParaRPr lang="en-AU" sz="24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A2CD95A5-09FC-D1B6-676C-22261428E5E6}"/>
              </a:ext>
            </a:extLst>
          </p:cNvPr>
          <p:cNvSpPr txBox="1">
            <a:spLocks/>
          </p:cNvSpPr>
          <p:nvPr/>
        </p:nvSpPr>
        <p:spPr>
          <a:xfrm>
            <a:off x="287036" y="95706"/>
            <a:ext cx="10780355" cy="555936"/>
          </a:xfrm>
          <a:prstGeom prst="rect">
            <a:avLst/>
          </a:prstGeom>
        </p:spPr>
        <p:txBody>
          <a:bodyPr vert="horz" lIns="91440" tIns="45720" rIns="91440" bIns="45720" rtlCol="0" anchor="ctr">
            <a:normAutofit/>
          </a:bodyPr>
          <a:lstStyle>
            <a:defPPr>
              <a:defRPr lang="en-US"/>
            </a:defPPr>
            <a:lvl1pPr defTabSz="685800">
              <a:lnSpc>
                <a:spcPct val="90000"/>
              </a:lnSpc>
              <a:spcBef>
                <a:spcPct val="0"/>
              </a:spcBef>
              <a:buNone/>
              <a:defRPr sz="2400" b="1">
                <a:solidFill>
                  <a:schemeClr val="accent1"/>
                </a:solidFill>
                <a:latin typeface="Times New Roman" panose="02020603050405020304" pitchFamily="18" charset="0"/>
                <a:ea typeface="+mj-ea"/>
                <a:cs typeface="Times New Roman" panose="02020603050405020304" pitchFamily="18" charset="0"/>
              </a:defRPr>
            </a:lvl1pPr>
          </a:lstStyle>
          <a:p>
            <a:r>
              <a:rPr lang="en-US" dirty="0"/>
              <a:t>5.2 Humanistic Management perspective: The human relations movement </a:t>
            </a:r>
            <a:endParaRPr lang="en-AU" dirty="0"/>
          </a:p>
        </p:txBody>
      </p:sp>
      <p:sp>
        <p:nvSpPr>
          <p:cNvPr id="2" name="Rectangle: Rounded Corners 1">
            <a:extLst>
              <a:ext uri="{FF2B5EF4-FFF2-40B4-BE49-F238E27FC236}">
                <a16:creationId xmlns:a16="http://schemas.microsoft.com/office/drawing/2014/main" id="{245244D0-80CD-5B67-620F-836C7A014467}"/>
              </a:ext>
            </a:extLst>
          </p:cNvPr>
          <p:cNvSpPr/>
          <p:nvPr/>
        </p:nvSpPr>
        <p:spPr>
          <a:xfrm>
            <a:off x="139700" y="5064809"/>
            <a:ext cx="4521200" cy="9022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45 New Manager Self-Assessment </a:t>
            </a:r>
          </a:p>
        </p:txBody>
      </p:sp>
    </p:spTree>
    <p:extLst>
      <p:ext uri="{BB962C8B-B14F-4D97-AF65-F5344CB8AC3E}">
        <p14:creationId xmlns:p14="http://schemas.microsoft.com/office/powerpoint/2010/main" val="31374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F9E092-9A90-5558-E979-86E3C8080309}"/>
              </a:ext>
            </a:extLst>
          </p:cNvPr>
          <p:cNvSpPr txBox="1">
            <a:spLocks/>
          </p:cNvSpPr>
          <p:nvPr/>
        </p:nvSpPr>
        <p:spPr>
          <a:xfrm>
            <a:off x="281103" y="1"/>
            <a:ext cx="10849351" cy="43092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accent1"/>
                </a:solidFill>
                <a:latin typeface="Times New Roman" panose="02020603050405020304" pitchFamily="18" charset="0"/>
                <a:cs typeface="Times New Roman" panose="02020603050405020304" pitchFamily="18" charset="0"/>
              </a:rPr>
              <a:t>5.2 Humanistic Management perspective: The human resources perspective </a:t>
            </a:r>
            <a:endParaRPr lang="en-AU" sz="2400" b="1" dirty="0">
              <a:solidFill>
                <a:schemeClr val="accent1"/>
              </a:solidFill>
              <a:latin typeface="Times New Roman" panose="02020603050405020304" pitchFamily="18"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A3114295-21EF-5830-20F6-AE241FF668E6}"/>
              </a:ext>
            </a:extLst>
          </p:cNvPr>
          <p:cNvPicPr>
            <a:picLocks noChangeAspect="1"/>
          </p:cNvPicPr>
          <p:nvPr/>
        </p:nvPicPr>
        <p:blipFill>
          <a:blip r:embed="rId2"/>
          <a:stretch>
            <a:fillRect/>
          </a:stretch>
        </p:blipFill>
        <p:spPr>
          <a:xfrm>
            <a:off x="4225159" y="830597"/>
            <a:ext cx="7966842" cy="5196806"/>
          </a:xfrm>
          <a:prstGeom prst="rect">
            <a:avLst/>
          </a:prstGeom>
        </p:spPr>
      </p:pic>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821572" y="515629"/>
            <a:ext cx="5026621" cy="335710"/>
          </a:xfrm>
        </p:spPr>
        <p:txBody>
          <a:bodyPr>
            <a:normAutofit fontScale="90000"/>
          </a:bodyPr>
          <a:lstStyle/>
          <a:p>
            <a:pPr algn="ctr"/>
            <a:r>
              <a:rPr lang="en-US" sz="2400" b="1" dirty="0">
                <a:latin typeface="+mn-lt"/>
              </a:rPr>
              <a:t>Theory X and Theory Y</a:t>
            </a:r>
            <a:endParaRPr lang="en-AU" sz="2400" b="1" dirty="0">
              <a:latin typeface="+mn-lt"/>
            </a:endParaRPr>
          </a:p>
        </p:txBody>
      </p:sp>
      <p:sp>
        <p:nvSpPr>
          <p:cNvPr id="5" name="Content Placeholder 5">
            <a:extLst>
              <a:ext uri="{FF2B5EF4-FFF2-40B4-BE49-F238E27FC236}">
                <a16:creationId xmlns:a16="http://schemas.microsoft.com/office/drawing/2014/main" id="{04D94D0F-B147-A554-E83C-7FCEF78D0EE2}"/>
              </a:ext>
            </a:extLst>
          </p:cNvPr>
          <p:cNvSpPr>
            <a:spLocks noGrp="1"/>
          </p:cNvSpPr>
          <p:nvPr>
            <p:ph sz="half" idx="2"/>
          </p:nvPr>
        </p:nvSpPr>
        <p:spPr>
          <a:xfrm>
            <a:off x="281103" y="764561"/>
            <a:ext cx="3944055" cy="5262841"/>
          </a:xfrm>
        </p:spPr>
        <p:txBody>
          <a:bodyPr>
            <a:normAutofit/>
          </a:bodyPr>
          <a:lstStyle/>
          <a:p>
            <a:r>
              <a:rPr lang="en-AU" sz="2400" dirty="0">
                <a:latin typeface="Times New Roman" panose="02020603050405020304" pitchFamily="18" charset="0"/>
                <a:cs typeface="Times New Roman" panose="02020603050405020304" pitchFamily="18" charset="0"/>
              </a:rPr>
              <a:t>The human resources perspective suggests </a:t>
            </a:r>
            <a:r>
              <a:rPr lang="en-AU" sz="2400" dirty="0">
                <a:solidFill>
                  <a:srgbClr val="C00000"/>
                </a:solidFill>
                <a:latin typeface="Times New Roman" panose="02020603050405020304" pitchFamily="18" charset="0"/>
                <a:cs typeface="Times New Roman" panose="02020603050405020304" pitchFamily="18" charset="0"/>
              </a:rPr>
              <a:t>jobs should be designed to meet higher-level needs </a:t>
            </a:r>
            <a:r>
              <a:rPr lang="en-AU" sz="2400" dirty="0">
                <a:latin typeface="Times New Roman" panose="02020603050405020304" pitchFamily="18" charset="0"/>
                <a:cs typeface="Times New Roman" panose="02020603050405020304" pitchFamily="18" charset="0"/>
              </a:rPr>
              <a:t>by allowing workers to use their full potential.</a:t>
            </a:r>
          </a:p>
          <a:p>
            <a:pPr marL="0" indent="0">
              <a:buNone/>
            </a:pPr>
            <a:endParaRPr lang="en-AU" sz="2000" dirty="0">
              <a:latin typeface="Times New Roman" panose="02020603050405020304" pitchFamily="18" charset="0"/>
              <a:cs typeface="Times New Roman" panose="02020603050405020304" pitchFamily="18" charset="0"/>
            </a:endParaRPr>
          </a:p>
          <a:p>
            <a:r>
              <a:rPr lang="en-AU" sz="2400" dirty="0">
                <a:latin typeface="Times New Roman" panose="02020603050405020304" pitchFamily="18" charset="0"/>
                <a:cs typeface="Times New Roman" panose="02020603050405020304" pitchFamily="18" charset="0"/>
              </a:rPr>
              <a:t>Two of the best-known contributors to the human resources perspective were Abraham Maslow and Douglas McGregor. </a:t>
            </a:r>
          </a:p>
        </p:txBody>
      </p:sp>
    </p:spTree>
    <p:extLst>
      <p:ext uri="{BB962C8B-B14F-4D97-AF65-F5344CB8AC3E}">
        <p14:creationId xmlns:p14="http://schemas.microsoft.com/office/powerpoint/2010/main" val="29676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75697" y="1"/>
            <a:ext cx="11227724" cy="798786"/>
          </a:xfrm>
        </p:spPr>
        <p:txBody>
          <a:bodyPr vert="horz" lIns="91440" tIns="45720" rIns="91440" bIns="45720" rtlCol="0" anchor="ctr">
            <a:normAutofit/>
          </a:bodyPr>
          <a:lstStyle/>
          <a:p>
            <a:r>
              <a:rPr lang="en-US" sz="2400" b="1" dirty="0">
                <a:solidFill>
                  <a:schemeClr val="accent1"/>
                </a:solidFill>
                <a:latin typeface="Times New Roman" panose="02020603050405020304" pitchFamily="18" charset="0"/>
                <a:cs typeface="Times New Roman" panose="02020603050405020304" pitchFamily="18" charset="0"/>
              </a:rPr>
              <a:t>5.2 Humanistic Management perspective: The behavioral sciences approach</a:t>
            </a:r>
            <a:endParaRPr lang="en-AU" sz="2400" b="1" dirty="0">
              <a:solidFill>
                <a:schemeClr val="accent1"/>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375696" y="943768"/>
            <a:ext cx="10876503" cy="5203032"/>
          </a:xfrm>
        </p:spPr>
        <p:txBody>
          <a:bodyPr>
            <a:normAutofit/>
          </a:bodyPr>
          <a:lstStyle/>
          <a:p>
            <a:r>
              <a:rPr lang="en-AU" sz="2800" dirty="0">
                <a:solidFill>
                  <a:schemeClr val="tx2"/>
                </a:solidFill>
                <a:latin typeface="Times New Roman" panose="02020603050405020304" pitchFamily="18" charset="0"/>
                <a:cs typeface="Times New Roman" panose="02020603050405020304" pitchFamily="18" charset="0"/>
              </a:rPr>
              <a:t>This approach applies social science in an organisational context, drawing from</a:t>
            </a:r>
          </a:p>
          <a:p>
            <a:pPr lvl="1">
              <a:buFont typeface="Wingdings" panose="05000000000000000000" pitchFamily="2" charset="2"/>
              <a:buChar char="Ø"/>
            </a:pPr>
            <a:r>
              <a:rPr lang="en-AU" sz="2800" dirty="0">
                <a:solidFill>
                  <a:schemeClr val="tx2"/>
                </a:solidFill>
                <a:latin typeface="Times New Roman" panose="02020603050405020304" pitchFamily="18" charset="0"/>
                <a:cs typeface="Times New Roman" panose="02020603050405020304" pitchFamily="18" charset="0"/>
              </a:rPr>
              <a:t> economics,</a:t>
            </a:r>
          </a:p>
          <a:p>
            <a:pPr lvl="1">
              <a:buFont typeface="Wingdings" panose="05000000000000000000" pitchFamily="2" charset="2"/>
              <a:buChar char="Ø"/>
            </a:pPr>
            <a:r>
              <a:rPr lang="en-AU" sz="2800" dirty="0">
                <a:solidFill>
                  <a:schemeClr val="tx2"/>
                </a:solidFill>
                <a:latin typeface="Times New Roman" panose="02020603050405020304" pitchFamily="18" charset="0"/>
                <a:cs typeface="Times New Roman" panose="02020603050405020304" pitchFamily="18" charset="0"/>
              </a:rPr>
              <a:t> psychology, </a:t>
            </a:r>
          </a:p>
          <a:p>
            <a:pPr lvl="1">
              <a:buFont typeface="Wingdings" panose="05000000000000000000" pitchFamily="2" charset="2"/>
              <a:buChar char="Ø"/>
            </a:pPr>
            <a:r>
              <a:rPr lang="en-AU" sz="2800" dirty="0">
                <a:solidFill>
                  <a:schemeClr val="tx2"/>
                </a:solidFill>
                <a:latin typeface="Times New Roman" panose="02020603050405020304" pitchFamily="18" charset="0"/>
                <a:cs typeface="Times New Roman" panose="02020603050405020304" pitchFamily="18" charset="0"/>
              </a:rPr>
              <a:t>Sociology, and other disciplines.</a:t>
            </a:r>
          </a:p>
          <a:p>
            <a:r>
              <a:rPr lang="en-AU" sz="2400" dirty="0">
                <a:solidFill>
                  <a:schemeClr val="tx2"/>
                </a:solidFill>
                <a:latin typeface="Times New Roman" panose="02020603050405020304" pitchFamily="18" charset="0"/>
                <a:cs typeface="Times New Roman" panose="02020603050405020304" pitchFamily="18" charset="0"/>
              </a:rPr>
              <a:t>Concepts that grew out of the behavioural sciences approach include</a:t>
            </a:r>
          </a:p>
          <a:p>
            <a:pPr lvl="1">
              <a:buFont typeface="Wingdings" panose="05000000000000000000" pitchFamily="2" charset="2"/>
              <a:buChar char="Ø"/>
            </a:pPr>
            <a:r>
              <a:rPr lang="en-AU" sz="2100" dirty="0">
                <a:solidFill>
                  <a:schemeClr val="tx2"/>
                </a:solidFill>
                <a:latin typeface="Times New Roman" panose="02020603050405020304" pitchFamily="18" charset="0"/>
                <a:cs typeface="Times New Roman" panose="02020603050405020304" pitchFamily="18" charset="0"/>
              </a:rPr>
              <a:t> </a:t>
            </a:r>
            <a:r>
              <a:rPr lang="en-AU" sz="2800" dirty="0">
                <a:solidFill>
                  <a:schemeClr val="tx2"/>
                </a:solidFill>
                <a:latin typeface="Times New Roman" panose="02020603050405020304" pitchFamily="18" charset="0"/>
                <a:cs typeface="Times New Roman" panose="02020603050405020304" pitchFamily="18" charset="0"/>
              </a:rPr>
              <a:t>organisational development,</a:t>
            </a:r>
          </a:p>
          <a:p>
            <a:pPr lvl="1">
              <a:buFont typeface="Wingdings" panose="05000000000000000000" pitchFamily="2" charset="2"/>
              <a:buChar char="Ø"/>
            </a:pPr>
            <a:r>
              <a:rPr lang="en-AU" sz="2800" dirty="0">
                <a:solidFill>
                  <a:schemeClr val="tx2"/>
                </a:solidFill>
                <a:latin typeface="Times New Roman" panose="02020603050405020304" pitchFamily="18" charset="0"/>
                <a:cs typeface="Times New Roman" panose="02020603050405020304" pitchFamily="18" charset="0"/>
              </a:rPr>
              <a:t> matrix organisations, </a:t>
            </a:r>
          </a:p>
          <a:p>
            <a:pPr lvl="1">
              <a:buFont typeface="Wingdings" panose="05000000000000000000" pitchFamily="2" charset="2"/>
              <a:buChar char="Ø"/>
            </a:pPr>
            <a:r>
              <a:rPr lang="en-AU" sz="2800" dirty="0">
                <a:solidFill>
                  <a:schemeClr val="tx2"/>
                </a:solidFill>
                <a:latin typeface="Times New Roman" panose="02020603050405020304" pitchFamily="18" charset="0"/>
                <a:cs typeface="Times New Roman" panose="02020603050405020304" pitchFamily="18" charset="0"/>
              </a:rPr>
              <a:t>self-managed teams, </a:t>
            </a:r>
          </a:p>
          <a:p>
            <a:pPr lvl="1">
              <a:buFont typeface="Wingdings" panose="05000000000000000000" pitchFamily="2" charset="2"/>
              <a:buChar char="Ø"/>
            </a:pPr>
            <a:r>
              <a:rPr lang="en-AU" sz="2800" dirty="0">
                <a:solidFill>
                  <a:schemeClr val="tx2"/>
                </a:solidFill>
                <a:latin typeface="Times New Roman" panose="02020603050405020304" pitchFamily="18" charset="0"/>
                <a:cs typeface="Times New Roman" panose="02020603050405020304" pitchFamily="18" charset="0"/>
              </a:rPr>
              <a:t>corporate culture, and </a:t>
            </a:r>
          </a:p>
          <a:p>
            <a:pPr lvl="1">
              <a:buFont typeface="Wingdings" panose="05000000000000000000" pitchFamily="2" charset="2"/>
              <a:buChar char="Ø"/>
            </a:pPr>
            <a:r>
              <a:rPr lang="en-AU" sz="2800" dirty="0">
                <a:solidFill>
                  <a:schemeClr val="tx2"/>
                </a:solidFill>
                <a:latin typeface="Times New Roman" panose="02020603050405020304" pitchFamily="18" charset="0"/>
                <a:cs typeface="Times New Roman" panose="02020603050405020304" pitchFamily="18" charset="0"/>
              </a:rPr>
              <a:t>management by wandering around.</a:t>
            </a:r>
            <a:endParaRPr lang="en-AU" sz="21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6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5E01473-7F9E-FFFC-C5E7-49A6A4D2792D}"/>
              </a:ext>
            </a:extLst>
          </p:cNvPr>
          <p:cNvGraphicFramePr>
            <a:graphicFrameLocks noGrp="1"/>
          </p:cNvGraphicFramePr>
          <p:nvPr>
            <p:ph sz="quarter" idx="4"/>
            <p:extLst>
              <p:ext uri="{D42A27DB-BD31-4B8C-83A1-F6EECF244321}">
                <p14:modId xmlns:p14="http://schemas.microsoft.com/office/powerpoint/2010/main" val="3160251853"/>
              </p:ext>
            </p:extLst>
          </p:nvPr>
        </p:nvGraphicFramePr>
        <p:xfrm>
          <a:off x="6096000" y="1564134"/>
          <a:ext cx="5898161" cy="4352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69DCE55-3C1A-8088-229B-65851B6F22AF}"/>
              </a:ext>
            </a:extLst>
          </p:cNvPr>
          <p:cNvSpPr txBox="1">
            <a:spLocks/>
          </p:cNvSpPr>
          <p:nvPr/>
        </p:nvSpPr>
        <p:spPr>
          <a:xfrm>
            <a:off x="288437" y="-46830"/>
            <a:ext cx="11367535" cy="8980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accent1"/>
                </a:solidFill>
                <a:latin typeface="Times New Roman" panose="02020603050405020304" pitchFamily="18" charset="0"/>
                <a:cs typeface="Times New Roman" panose="02020603050405020304" pitchFamily="18" charset="0"/>
              </a:rPr>
              <a:t>5.3 Recent historical trends: Systems thinking</a:t>
            </a:r>
            <a:endParaRPr lang="en-AU" sz="2400" b="1" dirty="0">
              <a:solidFill>
                <a:schemeClr val="accent1"/>
              </a:solidFill>
              <a:latin typeface="Times New Roman" panose="02020603050405020304" pitchFamily="18" charset="0"/>
              <a:cs typeface="Times New Roman" panose="02020603050405020304" pitchFamily="18" charset="0"/>
            </a:endParaRPr>
          </a:p>
        </p:txBody>
      </p:sp>
      <p:sp>
        <p:nvSpPr>
          <p:cNvPr id="4" name="Content Placeholder 5">
            <a:extLst>
              <a:ext uri="{FF2B5EF4-FFF2-40B4-BE49-F238E27FC236}">
                <a16:creationId xmlns:a16="http://schemas.microsoft.com/office/drawing/2014/main" id="{3B3CBFA0-8472-63AB-1A53-8587DCD08E12}"/>
              </a:ext>
            </a:extLst>
          </p:cNvPr>
          <p:cNvSpPr>
            <a:spLocks noGrp="1"/>
          </p:cNvSpPr>
          <p:nvPr>
            <p:ph sz="half" idx="2"/>
          </p:nvPr>
        </p:nvSpPr>
        <p:spPr>
          <a:xfrm>
            <a:off x="393624" y="1231738"/>
            <a:ext cx="4630321" cy="4822220"/>
          </a:xfrm>
        </p:spPr>
        <p:txBody>
          <a:bodyPr>
            <a:normAutofit/>
          </a:bodyPr>
          <a:lstStyle/>
          <a:p>
            <a:r>
              <a:rPr lang="en-AU" sz="2400" dirty="0">
                <a:latin typeface="Times New Roman" panose="02020603050405020304" pitchFamily="18" charset="0"/>
                <a:cs typeface="Times New Roman" panose="02020603050405020304" pitchFamily="18" charset="0"/>
              </a:rPr>
              <a:t>The ability to see both the </a:t>
            </a:r>
            <a:r>
              <a:rPr lang="en-AU" sz="2400" dirty="0">
                <a:solidFill>
                  <a:srgbClr val="C00000"/>
                </a:solidFill>
                <a:latin typeface="Times New Roman" panose="02020603050405020304" pitchFamily="18" charset="0"/>
                <a:cs typeface="Times New Roman" panose="02020603050405020304" pitchFamily="18" charset="0"/>
              </a:rPr>
              <a:t>distinct elements</a:t>
            </a:r>
            <a:r>
              <a:rPr lang="en-AU" sz="2400" dirty="0">
                <a:latin typeface="Times New Roman" panose="02020603050405020304" pitchFamily="18" charset="0"/>
                <a:cs typeface="Times New Roman" panose="02020603050405020304" pitchFamily="18" charset="0"/>
              </a:rPr>
              <a:t> of a system or situation, and the complex and </a:t>
            </a:r>
            <a:r>
              <a:rPr lang="en-AU" sz="2400" dirty="0">
                <a:solidFill>
                  <a:srgbClr val="C00000"/>
                </a:solidFill>
                <a:latin typeface="Times New Roman" panose="02020603050405020304" pitchFamily="18" charset="0"/>
                <a:cs typeface="Times New Roman" panose="02020603050405020304" pitchFamily="18" charset="0"/>
              </a:rPr>
              <a:t>changing interaction </a:t>
            </a:r>
            <a:r>
              <a:rPr lang="en-AU" sz="2400" dirty="0">
                <a:latin typeface="Times New Roman" panose="02020603050405020304" pitchFamily="18" charset="0"/>
                <a:cs typeface="Times New Roman" panose="02020603050405020304" pitchFamily="18" charset="0"/>
              </a:rPr>
              <a:t>among those elements</a:t>
            </a:r>
          </a:p>
          <a:p>
            <a:pPr marL="0" indent="0">
              <a:buNone/>
            </a:pPr>
            <a:endParaRPr lang="en-AU" sz="2400" dirty="0">
              <a:latin typeface="Times New Roman" panose="02020603050405020304" pitchFamily="18" charset="0"/>
              <a:cs typeface="Times New Roman" panose="02020603050405020304" pitchFamily="18" charset="0"/>
            </a:endParaRPr>
          </a:p>
          <a:p>
            <a:r>
              <a:rPr lang="en-AU" sz="2400" dirty="0">
                <a:solidFill>
                  <a:srgbClr val="C00000"/>
                </a:solidFill>
                <a:latin typeface="Times New Roman" panose="02020603050405020304" pitchFamily="18" charset="0"/>
                <a:cs typeface="Times New Roman" panose="02020603050405020304" pitchFamily="18" charset="0"/>
              </a:rPr>
              <a:t>An extension of the humanistic perspective </a:t>
            </a:r>
            <a:r>
              <a:rPr lang="en-AU" sz="2400" dirty="0">
                <a:latin typeface="Times New Roman" panose="02020603050405020304" pitchFamily="18" charset="0"/>
                <a:cs typeface="Times New Roman" panose="02020603050405020304" pitchFamily="18" charset="0"/>
              </a:rPr>
              <a:t>that describes organisations as </a:t>
            </a:r>
            <a:r>
              <a:rPr lang="en-AU" sz="2400" dirty="0">
                <a:solidFill>
                  <a:srgbClr val="C00000"/>
                </a:solidFill>
                <a:latin typeface="Times New Roman" panose="02020603050405020304" pitchFamily="18" charset="0"/>
                <a:cs typeface="Times New Roman" panose="02020603050405020304" pitchFamily="18" charset="0"/>
              </a:rPr>
              <a:t>open systems that are characterised by entropy, synergy and subsystem interdependence</a:t>
            </a:r>
          </a:p>
        </p:txBody>
      </p:sp>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096000" y="1231738"/>
            <a:ext cx="5728138" cy="664791"/>
          </a:xfrm>
          <a:solidFill>
            <a:schemeClr val="accent6">
              <a:lumMod val="20000"/>
              <a:lumOff val="80000"/>
            </a:schemeClr>
          </a:solidFill>
        </p:spPr>
        <p:txBody>
          <a:bodyPr/>
          <a:lstStyle/>
          <a:p>
            <a:pPr algn="ctr"/>
            <a:r>
              <a:rPr lang="en-US" sz="2400" b="1" dirty="0">
                <a:latin typeface="+mn-lt"/>
              </a:rPr>
              <a:t>Subsets of systems thinking</a:t>
            </a:r>
            <a:endParaRPr lang="en-AU" sz="2400" b="1" dirty="0">
              <a:latin typeface="+mn-lt"/>
            </a:endParaRPr>
          </a:p>
        </p:txBody>
      </p:sp>
    </p:spTree>
    <p:extLst>
      <p:ext uri="{BB962C8B-B14F-4D97-AF65-F5344CB8AC3E}">
        <p14:creationId xmlns:p14="http://schemas.microsoft.com/office/powerpoint/2010/main" val="3329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666289" y="751784"/>
            <a:ext cx="9970698" cy="506769"/>
          </a:xfrm>
        </p:spPr>
        <p:txBody>
          <a:bodyPr/>
          <a:lstStyle/>
          <a:p>
            <a:r>
              <a:rPr lang="en-US" sz="2400" b="1" dirty="0">
                <a:solidFill>
                  <a:schemeClr val="accent6"/>
                </a:solidFill>
                <a:latin typeface="Times New Roman" panose="02020603050405020304" pitchFamily="18" charset="0"/>
                <a:cs typeface="Times New Roman" panose="02020603050405020304" pitchFamily="18" charset="0"/>
              </a:rPr>
              <a:t>Systems thinking and circles of causality</a:t>
            </a:r>
            <a:endParaRPr lang="en-AU" sz="2400" b="1" dirty="0">
              <a:solidFill>
                <a:schemeClr val="accent6"/>
              </a:solidFill>
              <a:latin typeface="Times New Roman" panose="02020603050405020304" pitchFamily="18"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62E5AD29-C67F-A4BA-816C-BCDAC2BD1FBF}"/>
              </a:ext>
            </a:extLst>
          </p:cNvPr>
          <p:cNvSpPr>
            <a:spLocks noGrp="1"/>
          </p:cNvSpPr>
          <p:nvPr>
            <p:ph type="body" idx="1"/>
          </p:nvPr>
        </p:nvSpPr>
        <p:spPr>
          <a:xfrm>
            <a:off x="5909512" y="5203203"/>
            <a:ext cx="5157787" cy="288086"/>
          </a:xfrm>
        </p:spPr>
        <p:txBody>
          <a:bodyPr/>
          <a:lstStyle/>
          <a:p>
            <a:r>
              <a:rPr lang="en-AU" sz="1400" dirty="0"/>
              <a:t>Circles of influence for increasing a retail business’ profits</a:t>
            </a:r>
          </a:p>
        </p:txBody>
      </p:sp>
      <p:sp>
        <p:nvSpPr>
          <p:cNvPr id="20" name="Content Placeholder 19">
            <a:extLst>
              <a:ext uri="{FF2B5EF4-FFF2-40B4-BE49-F238E27FC236}">
                <a16:creationId xmlns:a16="http://schemas.microsoft.com/office/drawing/2014/main" id="{1B1D9E0C-026A-BD17-8B38-3F347E34155D}"/>
              </a:ext>
            </a:extLst>
          </p:cNvPr>
          <p:cNvSpPr>
            <a:spLocks noGrp="1"/>
          </p:cNvSpPr>
          <p:nvPr>
            <p:ph sz="quarter" idx="4"/>
          </p:nvPr>
        </p:nvSpPr>
        <p:spPr>
          <a:xfrm>
            <a:off x="468450" y="1439917"/>
            <a:ext cx="4408350" cy="4498428"/>
          </a:xfrm>
        </p:spPr>
        <p:txBody>
          <a:bodyPr>
            <a:normAutofit/>
          </a:bodyPr>
          <a:lstStyle/>
          <a:p>
            <a:r>
              <a:rPr lang="en-AU" sz="2400" dirty="0">
                <a:latin typeface="Times New Roman" panose="02020603050405020304" pitchFamily="18" charset="0"/>
                <a:cs typeface="Times New Roman" panose="02020603050405020304" pitchFamily="18" charset="0"/>
              </a:rPr>
              <a:t>The events in the circle on the left are caused by the decision to increase advertising. </a:t>
            </a:r>
          </a:p>
          <a:p>
            <a:r>
              <a:rPr lang="en-AU" sz="2400" dirty="0">
                <a:latin typeface="Times New Roman" panose="02020603050405020304" pitchFamily="18" charset="0"/>
                <a:cs typeface="Times New Roman" panose="02020603050405020304" pitchFamily="18" charset="0"/>
              </a:rPr>
              <a:t>The advertising promotions increase sales, which increase profits, which provide money to further increase the advertising budget.</a:t>
            </a:r>
          </a:p>
          <a:p>
            <a:r>
              <a:rPr lang="en-AU" sz="2400" dirty="0">
                <a:latin typeface="Times New Roman" panose="02020603050405020304" pitchFamily="18" charset="0"/>
                <a:cs typeface="Times New Roman" panose="02020603050405020304" pitchFamily="18" charset="0"/>
              </a:rPr>
              <a:t>This decision will have consequences for the operations department (circle of causality on the right). </a:t>
            </a:r>
          </a:p>
        </p:txBody>
      </p:sp>
      <p:pic>
        <p:nvPicPr>
          <p:cNvPr id="3" name="Picture 2" descr="A diagram of a company&#10;&#10;Description automatically generated">
            <a:extLst>
              <a:ext uri="{FF2B5EF4-FFF2-40B4-BE49-F238E27FC236}">
                <a16:creationId xmlns:a16="http://schemas.microsoft.com/office/drawing/2014/main" id="{88FA5C35-C581-404E-01A4-C43E1C909B26}"/>
              </a:ext>
            </a:extLst>
          </p:cNvPr>
          <p:cNvPicPr>
            <a:picLocks noChangeAspect="1"/>
          </p:cNvPicPr>
          <p:nvPr/>
        </p:nvPicPr>
        <p:blipFill>
          <a:blip r:embed="rId2"/>
          <a:stretch>
            <a:fillRect/>
          </a:stretch>
        </p:blipFill>
        <p:spPr>
          <a:xfrm>
            <a:off x="5160579" y="1649833"/>
            <a:ext cx="6655655" cy="3320080"/>
          </a:xfrm>
          <a:prstGeom prst="rect">
            <a:avLst/>
          </a:prstGeom>
        </p:spPr>
      </p:pic>
      <p:sp>
        <p:nvSpPr>
          <p:cNvPr id="2" name="Title 1">
            <a:extLst>
              <a:ext uri="{FF2B5EF4-FFF2-40B4-BE49-F238E27FC236}">
                <a16:creationId xmlns:a16="http://schemas.microsoft.com/office/drawing/2014/main" id="{43EA349A-DAF3-A740-F2ED-0244C16F1716}"/>
              </a:ext>
            </a:extLst>
          </p:cNvPr>
          <p:cNvSpPr txBox="1">
            <a:spLocks/>
          </p:cNvSpPr>
          <p:nvPr/>
        </p:nvSpPr>
        <p:spPr>
          <a:xfrm>
            <a:off x="288437" y="-46830"/>
            <a:ext cx="10726403" cy="8980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accent1"/>
                </a:solidFill>
                <a:latin typeface="Times New Roman" panose="02020603050405020304" pitchFamily="18" charset="0"/>
                <a:cs typeface="Times New Roman" panose="02020603050405020304" pitchFamily="18" charset="0"/>
              </a:rPr>
              <a:t>5.3 Recent historical trends: Systems thinking…</a:t>
            </a:r>
            <a:endParaRPr lang="en-AU"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12635" y="0"/>
            <a:ext cx="9970698" cy="899681"/>
          </a:xfrm>
        </p:spPr>
        <p:txBody>
          <a:bodyPr vert="horz" lIns="91440" tIns="45720" rIns="91440" bIns="45720" rtlCol="0" anchor="ctr">
            <a:normAutofit/>
          </a:bodyPr>
          <a:lstStyle/>
          <a:p>
            <a:r>
              <a:rPr lang="en-US" b="1" dirty="0">
                <a:solidFill>
                  <a:srgbClr val="00649A"/>
                </a:solidFill>
                <a:latin typeface="Times New Roman" panose="02020603050405020304" pitchFamily="18" charset="0"/>
                <a:cs typeface="Times New Roman" panose="02020603050405020304" pitchFamily="18" charset="0"/>
              </a:rPr>
              <a:t>1. The basic functions of management</a:t>
            </a:r>
            <a:endParaRPr lang="en-AU" b="1" dirty="0">
              <a:solidFill>
                <a:srgbClr val="00649A"/>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F737994C-3CCD-E688-7CEF-1A6D84C5374E}"/>
              </a:ext>
            </a:extLst>
          </p:cNvPr>
          <p:cNvPicPr>
            <a:picLocks noChangeAspect="1"/>
          </p:cNvPicPr>
          <p:nvPr/>
        </p:nvPicPr>
        <p:blipFill rotWithShape="1">
          <a:blip r:embed="rId3"/>
          <a:srcRect l="26226" b="6413"/>
          <a:stretch/>
        </p:blipFill>
        <p:spPr>
          <a:xfrm>
            <a:off x="6208091" y="1128187"/>
            <a:ext cx="4887652" cy="4430739"/>
          </a:xfrm>
          <a:prstGeom prst="rect">
            <a:avLst/>
          </a:prstGeom>
        </p:spPr>
      </p:pic>
      <p:sp>
        <p:nvSpPr>
          <p:cNvPr id="3" name="Title 1">
            <a:extLst>
              <a:ext uri="{FF2B5EF4-FFF2-40B4-BE49-F238E27FC236}">
                <a16:creationId xmlns:a16="http://schemas.microsoft.com/office/drawing/2014/main" id="{78770BF5-A6AB-05A7-67AC-044A4AC9E7DE}"/>
              </a:ext>
            </a:extLst>
          </p:cNvPr>
          <p:cNvSpPr txBox="1">
            <a:spLocks/>
          </p:cNvSpPr>
          <p:nvPr/>
        </p:nvSpPr>
        <p:spPr>
          <a:xfrm>
            <a:off x="4149680" y="564094"/>
            <a:ext cx="4616717" cy="8996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endParaRPr lang="en-AU" b="1" dirty="0">
              <a:solidFill>
                <a:srgbClr val="00649A"/>
              </a:solidFill>
              <a:latin typeface="Times New Roman" panose="02020603050405020304" pitchFamily="18" charset="0"/>
              <a:cs typeface="Times New Roman" panose="02020603050405020304" pitchFamily="18" charset="0"/>
            </a:endParaRPr>
          </a:p>
        </p:txBody>
      </p:sp>
      <p:sp>
        <p:nvSpPr>
          <p:cNvPr id="5" name="Explosion: 14 Points 4">
            <a:extLst>
              <a:ext uri="{FF2B5EF4-FFF2-40B4-BE49-F238E27FC236}">
                <a16:creationId xmlns:a16="http://schemas.microsoft.com/office/drawing/2014/main" id="{8CC9C2CB-4478-3714-FB95-C2489438EA5B}"/>
              </a:ext>
            </a:extLst>
          </p:cNvPr>
          <p:cNvSpPr/>
          <p:nvPr/>
        </p:nvSpPr>
        <p:spPr>
          <a:xfrm>
            <a:off x="211554" y="899681"/>
            <a:ext cx="4181770" cy="2246492"/>
          </a:xfrm>
          <a:prstGeom prst="irregularSeal2">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How do you define management? </a:t>
            </a:r>
          </a:p>
          <a:p>
            <a:pPr algn="ctr"/>
            <a:endParaRPr lang="en-US" dirty="0">
              <a:solidFill>
                <a:schemeClr val="bg1"/>
              </a:solidFill>
            </a:endParaRPr>
          </a:p>
        </p:txBody>
      </p:sp>
      <p:sp>
        <p:nvSpPr>
          <p:cNvPr id="6" name="Explosion: 8 Points 5">
            <a:extLst>
              <a:ext uri="{FF2B5EF4-FFF2-40B4-BE49-F238E27FC236}">
                <a16:creationId xmlns:a16="http://schemas.microsoft.com/office/drawing/2014/main" id="{F1EAD366-D8A5-2435-631B-D3D80CC97730}"/>
              </a:ext>
            </a:extLst>
          </p:cNvPr>
          <p:cNvSpPr/>
          <p:nvPr/>
        </p:nvSpPr>
        <p:spPr>
          <a:xfrm>
            <a:off x="462456" y="3429001"/>
            <a:ext cx="3762703" cy="1968062"/>
          </a:xfrm>
          <a:prstGeom prst="irregularSeal1">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649A"/>
              </a:solidFill>
              <a:latin typeface="Times New Roman" panose="02020603050405020304" pitchFamily="18" charset="0"/>
              <a:cs typeface="Times New Roman" panose="02020603050405020304" pitchFamily="18" charset="0"/>
            </a:endParaRPr>
          </a:p>
          <a:p>
            <a:pPr algn="ctr"/>
            <a:r>
              <a:rPr lang="en-US" b="1" dirty="0">
                <a:solidFill>
                  <a:schemeClr val="bg1"/>
                </a:solidFill>
                <a:latin typeface="Times New Roman" panose="02020603050405020304" pitchFamily="18" charset="0"/>
                <a:cs typeface="Times New Roman" panose="02020603050405020304" pitchFamily="18" charset="0"/>
              </a:rPr>
              <a:t>What does it involve? </a:t>
            </a:r>
            <a:endParaRPr lang="en-AU" b="1" dirty="0">
              <a:solidFill>
                <a:schemeClr val="bg1"/>
              </a:solidFill>
              <a:latin typeface="Times New Roman" panose="02020603050405020304" pitchFamily="18" charset="0"/>
              <a:cs typeface="Times New Roman" panose="02020603050405020304" pitchFamily="18" charset="0"/>
            </a:endParaRPr>
          </a:p>
          <a:p>
            <a:pPr algn="ctr"/>
            <a:endParaRPr lang="en-US" dirty="0"/>
          </a:p>
        </p:txBody>
      </p:sp>
      <p:sp>
        <p:nvSpPr>
          <p:cNvPr id="4" name="Rectangle: Rounded Corners 3">
            <a:extLst>
              <a:ext uri="{FF2B5EF4-FFF2-40B4-BE49-F238E27FC236}">
                <a16:creationId xmlns:a16="http://schemas.microsoft.com/office/drawing/2014/main" id="{3B23B0A0-95F0-CDE1-9433-01EC8DF4776B}"/>
              </a:ext>
            </a:extLst>
          </p:cNvPr>
          <p:cNvSpPr/>
          <p:nvPr/>
        </p:nvSpPr>
        <p:spPr>
          <a:xfrm>
            <a:off x="3984978" y="5558926"/>
            <a:ext cx="3138311" cy="5257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13 –eBook) </a:t>
            </a:r>
          </a:p>
        </p:txBody>
      </p:sp>
    </p:spTree>
    <p:extLst>
      <p:ext uri="{BB962C8B-B14F-4D97-AF65-F5344CB8AC3E}">
        <p14:creationId xmlns:p14="http://schemas.microsoft.com/office/powerpoint/2010/main" val="10552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417016" y="147146"/>
            <a:ext cx="9970698" cy="462454"/>
          </a:xfrm>
        </p:spPr>
        <p:txBody>
          <a:bodyPr vert="horz" lIns="91440" tIns="45720" rIns="91440" bIns="45720" rtlCol="0" anchor="ctr">
            <a:normAutofit/>
          </a:bodyPr>
          <a:lstStyle/>
          <a:p>
            <a:r>
              <a:rPr lang="en-US" sz="2400" b="1" dirty="0">
                <a:solidFill>
                  <a:schemeClr val="accent1"/>
                </a:solidFill>
                <a:latin typeface="Times New Roman" panose="02020603050405020304" pitchFamily="18" charset="0"/>
                <a:cs typeface="Times New Roman" panose="02020603050405020304" pitchFamily="18" charset="0"/>
              </a:rPr>
              <a:t>5.3 Recent historical trends: Contingency view</a:t>
            </a:r>
            <a:endParaRPr lang="en-AU" sz="2400"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2A2EBB-5856-11FE-73C4-8541C5507A9C}"/>
              </a:ext>
            </a:extLst>
          </p:cNvPr>
          <p:cNvSpPr>
            <a:spLocks noGrp="1"/>
          </p:cNvSpPr>
          <p:nvPr>
            <p:ph sz="half" idx="2"/>
          </p:nvPr>
        </p:nvSpPr>
        <p:spPr>
          <a:xfrm>
            <a:off x="176001" y="830316"/>
            <a:ext cx="10985985" cy="5157437"/>
          </a:xfrm>
        </p:spPr>
        <p:txBody>
          <a:bodyPr/>
          <a:lstStyle/>
          <a:p>
            <a:r>
              <a:rPr lang="en-AU" dirty="0">
                <a:latin typeface="Times New Roman" panose="02020603050405020304" pitchFamily="18" charset="0"/>
                <a:cs typeface="Times New Roman" panose="02020603050405020304" pitchFamily="18" charset="0"/>
              </a:rPr>
              <a:t>The contingency view is an extension of the humanistic perspective.</a:t>
            </a:r>
          </a:p>
          <a:p>
            <a:pPr lvl="1">
              <a:buFont typeface="Wingdings" panose="05000000000000000000" pitchFamily="2" charset="2"/>
              <a:buChar char="Ø"/>
            </a:pPr>
            <a:r>
              <a:rPr lang="en-AU" dirty="0">
                <a:latin typeface="Times New Roman" panose="02020603050405020304" pitchFamily="18" charset="0"/>
                <a:cs typeface="Times New Roman" panose="02020603050405020304" pitchFamily="18" charset="0"/>
              </a:rPr>
              <a:t>The successful resolution of organisational problems </a:t>
            </a:r>
            <a:r>
              <a:rPr lang="en-AU" dirty="0">
                <a:solidFill>
                  <a:srgbClr val="C00000"/>
                </a:solidFill>
                <a:latin typeface="Times New Roman" panose="02020603050405020304" pitchFamily="18" charset="0"/>
                <a:cs typeface="Times New Roman" panose="02020603050405020304" pitchFamily="18" charset="0"/>
              </a:rPr>
              <a:t>depends on managers’ identification of key variables </a:t>
            </a:r>
            <a:r>
              <a:rPr lang="en-AU" dirty="0">
                <a:latin typeface="Times New Roman" panose="02020603050405020304" pitchFamily="18" charset="0"/>
                <a:cs typeface="Times New Roman" panose="02020603050405020304" pitchFamily="18" charset="0"/>
              </a:rPr>
              <a:t>(or contingencies) in the situation at hand.</a:t>
            </a:r>
          </a:p>
        </p:txBody>
      </p:sp>
      <p:pic>
        <p:nvPicPr>
          <p:cNvPr id="2" name="Picture 1">
            <a:extLst>
              <a:ext uri="{FF2B5EF4-FFF2-40B4-BE49-F238E27FC236}">
                <a16:creationId xmlns:a16="http://schemas.microsoft.com/office/drawing/2014/main" id="{B6BBEB89-1F70-BB09-B40F-D6AC036CF3DE}"/>
              </a:ext>
            </a:extLst>
          </p:cNvPr>
          <p:cNvPicPr>
            <a:picLocks noChangeAspect="1"/>
          </p:cNvPicPr>
          <p:nvPr/>
        </p:nvPicPr>
        <p:blipFill>
          <a:blip r:embed="rId2"/>
          <a:stretch>
            <a:fillRect/>
          </a:stretch>
        </p:blipFill>
        <p:spPr>
          <a:xfrm>
            <a:off x="270594" y="1965435"/>
            <a:ext cx="11303357" cy="3831934"/>
          </a:xfrm>
          <a:prstGeom prst="rect">
            <a:avLst/>
          </a:prstGeom>
        </p:spPr>
      </p:pic>
    </p:spTree>
    <p:extLst>
      <p:ext uri="{BB962C8B-B14F-4D97-AF65-F5344CB8AC3E}">
        <p14:creationId xmlns:p14="http://schemas.microsoft.com/office/powerpoint/2010/main" val="68056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386207" y="137317"/>
            <a:ext cx="9970698" cy="662782"/>
          </a:xfrm>
        </p:spPr>
        <p:txBody>
          <a:bodyPr vert="horz" lIns="91440" tIns="45720" rIns="91440" bIns="45720" rtlCol="0" anchor="ct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5.3 Recent historical trends: Innovative management thinking into the future</a:t>
            </a:r>
            <a:endParaRPr lang="en-AU" sz="2400" b="1" dirty="0">
              <a:solidFill>
                <a:schemeClr val="accent1"/>
              </a:solidFill>
              <a:latin typeface="Times New Roman" panose="02020603050405020304" pitchFamily="18"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62E5AD29-C67F-A4BA-816C-BCDAC2BD1FBF}"/>
              </a:ext>
            </a:extLst>
          </p:cNvPr>
          <p:cNvSpPr>
            <a:spLocks noGrp="1"/>
          </p:cNvSpPr>
          <p:nvPr>
            <p:ph type="body" idx="1"/>
          </p:nvPr>
        </p:nvSpPr>
        <p:spPr>
          <a:xfrm>
            <a:off x="213768" y="913331"/>
            <a:ext cx="5157787" cy="515500"/>
          </a:xfrm>
          <a:solidFill>
            <a:schemeClr val="accent4">
              <a:lumMod val="40000"/>
              <a:lumOff val="60000"/>
            </a:schemeClr>
          </a:solidFill>
        </p:spPr>
        <p:txBody>
          <a:bodyPr/>
          <a:lstStyle/>
          <a:p>
            <a:r>
              <a:rPr lang="en-AU" dirty="0">
                <a:latin typeface="Times New Roman" panose="02020603050405020304" pitchFamily="18" charset="0"/>
                <a:cs typeface="Times New Roman" panose="02020603050405020304" pitchFamily="18" charset="0"/>
              </a:rPr>
              <a:t>Big data analytics</a:t>
            </a:r>
          </a:p>
        </p:txBody>
      </p:sp>
      <p:sp>
        <p:nvSpPr>
          <p:cNvPr id="19" name="Text Placeholder 18">
            <a:extLst>
              <a:ext uri="{FF2B5EF4-FFF2-40B4-BE49-F238E27FC236}">
                <a16:creationId xmlns:a16="http://schemas.microsoft.com/office/drawing/2014/main" id="{CD373DFE-2023-6389-4A75-DFA44054AD2F}"/>
              </a:ext>
            </a:extLst>
          </p:cNvPr>
          <p:cNvSpPr>
            <a:spLocks noGrp="1"/>
          </p:cNvSpPr>
          <p:nvPr>
            <p:ph type="body" sz="quarter" idx="3"/>
          </p:nvPr>
        </p:nvSpPr>
        <p:spPr>
          <a:xfrm>
            <a:off x="6477001" y="857085"/>
            <a:ext cx="5183188" cy="515500"/>
          </a:xfrm>
          <a:solidFill>
            <a:schemeClr val="accent6">
              <a:lumMod val="40000"/>
              <a:lumOff val="60000"/>
            </a:schemeClr>
          </a:solidFill>
        </p:spPr>
        <p:txBody>
          <a:bodyPr/>
          <a:lstStyle/>
          <a:p>
            <a:r>
              <a:rPr lang="en-AU" dirty="0">
                <a:latin typeface="Times New Roman" panose="02020603050405020304" pitchFamily="18" charset="0"/>
                <a:cs typeface="Times New Roman" panose="02020603050405020304" pitchFamily="18" charset="0"/>
              </a:rPr>
              <a:t>Platform-based organisations</a:t>
            </a:r>
          </a:p>
        </p:txBody>
      </p:sp>
      <p:sp>
        <p:nvSpPr>
          <p:cNvPr id="3" name="Content Placeholder 2">
            <a:extLst>
              <a:ext uri="{FF2B5EF4-FFF2-40B4-BE49-F238E27FC236}">
                <a16:creationId xmlns:a16="http://schemas.microsoft.com/office/drawing/2014/main" id="{162A2EBB-5856-11FE-73C4-8541C5507A9C}"/>
              </a:ext>
            </a:extLst>
          </p:cNvPr>
          <p:cNvSpPr>
            <a:spLocks noGrp="1"/>
          </p:cNvSpPr>
          <p:nvPr>
            <p:ph sz="half" idx="2"/>
          </p:nvPr>
        </p:nvSpPr>
        <p:spPr>
          <a:xfrm>
            <a:off x="213769" y="1548635"/>
            <a:ext cx="5157787" cy="4316137"/>
          </a:xfrm>
          <a:solidFill>
            <a:schemeClr val="accent4">
              <a:lumMod val="40000"/>
              <a:lumOff val="60000"/>
            </a:schemeClr>
          </a:solidFill>
        </p:spPr>
        <p:txBody>
          <a:bodyPr>
            <a:normAutofit/>
          </a:bodyPr>
          <a:lstStyle/>
          <a:p>
            <a:r>
              <a:rPr lang="en-AU" sz="2200" dirty="0">
                <a:latin typeface="Times New Roman" panose="02020603050405020304" pitchFamily="18" charset="0"/>
                <a:cs typeface="Times New Roman" panose="02020603050405020304" pitchFamily="18" charset="0"/>
              </a:rPr>
              <a:t>Technologies, skills and processes for searching and examining massive, complex sets of data that traditional data-processing applications cannot handle to uncover hidden patterns and correlations</a:t>
            </a:r>
          </a:p>
          <a:p>
            <a:r>
              <a:rPr lang="en-AU" sz="2200" dirty="0">
                <a:latin typeface="Times New Roman" panose="02020603050405020304" pitchFamily="18" charset="0"/>
                <a:cs typeface="Times New Roman" panose="02020603050405020304" pitchFamily="18" charset="0"/>
              </a:rPr>
              <a:t>Driven by the jump from the internet that connects people to the </a:t>
            </a:r>
            <a:r>
              <a:rPr lang="en-AU" sz="2200" i="1" dirty="0">
                <a:latin typeface="Times New Roman" panose="02020603050405020304" pitchFamily="18" charset="0"/>
                <a:cs typeface="Times New Roman" panose="02020603050405020304" pitchFamily="18" charset="0"/>
              </a:rPr>
              <a:t>Internet of Things (IoT) </a:t>
            </a:r>
            <a:r>
              <a:rPr lang="en-AU" sz="2200" dirty="0">
                <a:latin typeface="Times New Roman" panose="02020603050405020304" pitchFamily="18" charset="0"/>
                <a:cs typeface="Times New Roman" panose="02020603050405020304" pitchFamily="18" charset="0"/>
              </a:rPr>
              <a:t>– impersonal ‘things’ are connected and can themselves generate and receive data by communicating with each other</a:t>
            </a:r>
          </a:p>
        </p:txBody>
      </p:sp>
      <p:sp>
        <p:nvSpPr>
          <p:cNvPr id="4" name="Content Placeholder 3">
            <a:extLst>
              <a:ext uri="{FF2B5EF4-FFF2-40B4-BE49-F238E27FC236}">
                <a16:creationId xmlns:a16="http://schemas.microsoft.com/office/drawing/2014/main" id="{784A3AA5-1048-BA94-CA7C-A51461269EE5}"/>
              </a:ext>
            </a:extLst>
          </p:cNvPr>
          <p:cNvSpPr>
            <a:spLocks noGrp="1"/>
          </p:cNvSpPr>
          <p:nvPr>
            <p:ph sz="quarter" idx="4"/>
          </p:nvPr>
        </p:nvSpPr>
        <p:spPr>
          <a:xfrm>
            <a:off x="6477001" y="1455355"/>
            <a:ext cx="5183188" cy="4409417"/>
          </a:xfrm>
          <a:solidFill>
            <a:schemeClr val="accent6">
              <a:lumMod val="40000"/>
              <a:lumOff val="60000"/>
            </a:schemeClr>
          </a:solidFill>
        </p:spPr>
        <p:txBody>
          <a:bodyPr>
            <a:normAutofit/>
          </a:bodyPr>
          <a:lstStyle/>
          <a:p>
            <a:r>
              <a:rPr lang="en-AU" sz="2200" dirty="0">
                <a:latin typeface="Times New Roman" panose="02020603050405020304" pitchFamily="18" charset="0"/>
                <a:cs typeface="Times New Roman" panose="02020603050405020304" pitchFamily="18" charset="0"/>
              </a:rPr>
              <a:t>A business model that creates value by facilitating exchanges (connections) between people in two or more interdependent groups, usually consumers and producers</a:t>
            </a:r>
          </a:p>
          <a:p>
            <a:r>
              <a:rPr lang="en-AU" sz="2200" dirty="0">
                <a:latin typeface="Times New Roman" panose="02020603050405020304" pitchFamily="18" charset="0"/>
                <a:cs typeface="Times New Roman" panose="02020603050405020304" pitchFamily="18" charset="0"/>
              </a:rPr>
              <a:t>Encourages exchanges by creating communities that allow users to interact directly with one another via their digital media devices</a:t>
            </a:r>
          </a:p>
          <a:p>
            <a:r>
              <a:rPr lang="en-AU" sz="2200" dirty="0">
                <a:latin typeface="Times New Roman" panose="02020603050405020304" pitchFamily="18" charset="0"/>
                <a:cs typeface="Times New Roman" panose="02020603050405020304" pitchFamily="18" charset="0"/>
              </a:rPr>
              <a:t>Used by platform businesses such as TikTok, Facebook, and Uber</a:t>
            </a:r>
          </a:p>
        </p:txBody>
      </p:sp>
    </p:spTree>
    <p:extLst>
      <p:ext uri="{BB962C8B-B14F-4D97-AF65-F5344CB8AC3E}">
        <p14:creationId xmlns:p14="http://schemas.microsoft.com/office/powerpoint/2010/main" val="187788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A2EBB-5856-11FE-73C4-8541C5507A9C}"/>
              </a:ext>
            </a:extLst>
          </p:cNvPr>
          <p:cNvSpPr>
            <a:spLocks noGrp="1"/>
          </p:cNvSpPr>
          <p:nvPr>
            <p:ph sz="half" idx="2"/>
          </p:nvPr>
        </p:nvSpPr>
        <p:spPr>
          <a:xfrm>
            <a:off x="94593" y="1456318"/>
            <a:ext cx="4981904" cy="4359935"/>
          </a:xfrm>
        </p:spPr>
        <p:txBody>
          <a:bodyPr/>
          <a:lstStyle/>
          <a:p>
            <a:pPr lvl="1">
              <a:buFont typeface="Wingdings" panose="05000000000000000000" pitchFamily="2" charset="2"/>
              <a:buChar char="Ø"/>
            </a:pPr>
            <a:r>
              <a:rPr lang="en-AU" sz="2100" b="1" dirty="0">
                <a:solidFill>
                  <a:schemeClr val="tx2"/>
                </a:solidFill>
                <a:latin typeface="Times New Roman" panose="02020603050405020304" pitchFamily="18" charset="0"/>
                <a:cs typeface="Times New Roman" panose="02020603050405020304" pitchFamily="18" charset="0"/>
              </a:rPr>
              <a:t>Radical</a:t>
            </a:r>
            <a:r>
              <a:rPr lang="en-AU" sz="2100" dirty="0">
                <a:solidFill>
                  <a:schemeClr val="tx2"/>
                </a:solidFill>
                <a:latin typeface="Times New Roman" panose="02020603050405020304" pitchFamily="18" charset="0"/>
                <a:cs typeface="Times New Roman" panose="02020603050405020304" pitchFamily="18" charset="0"/>
              </a:rPr>
              <a:t> </a:t>
            </a:r>
            <a:r>
              <a:rPr lang="en-AU" sz="2100" b="1" dirty="0">
                <a:solidFill>
                  <a:schemeClr val="tx2"/>
                </a:solidFill>
                <a:latin typeface="Times New Roman" panose="02020603050405020304" pitchFamily="18" charset="0"/>
                <a:cs typeface="Times New Roman" panose="02020603050405020304" pitchFamily="18" charset="0"/>
              </a:rPr>
              <a:t>decentralisation</a:t>
            </a:r>
            <a:r>
              <a:rPr lang="en-AU" sz="2100" dirty="0">
                <a:solidFill>
                  <a:schemeClr val="tx2"/>
                </a:solidFill>
                <a:latin typeface="Times New Roman" panose="02020603050405020304" pitchFamily="18" charset="0"/>
                <a:cs typeface="Times New Roman" panose="02020603050405020304" pitchFamily="18" charset="0"/>
              </a:rPr>
              <a:t> means that decentralisation of authority is radical rather than incremental. </a:t>
            </a:r>
          </a:p>
          <a:p>
            <a:pPr marL="342900" lvl="1" indent="0">
              <a:buNone/>
            </a:pPr>
            <a:endParaRPr lang="en-AU" sz="2100" dirty="0">
              <a:solidFill>
                <a:schemeClr val="tx2"/>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AU" sz="2100" dirty="0">
                <a:solidFill>
                  <a:schemeClr val="tx2"/>
                </a:solidFill>
                <a:latin typeface="Times New Roman" panose="02020603050405020304" pitchFamily="18" charset="0"/>
                <a:cs typeface="Times New Roman" panose="02020603050405020304" pitchFamily="18" charset="0"/>
              </a:rPr>
              <a:t>Instead of delegating some authority to employees, the </a:t>
            </a:r>
            <a:r>
              <a:rPr lang="en-AU" sz="2100" dirty="0">
                <a:solidFill>
                  <a:srgbClr val="C00000"/>
                </a:solidFill>
                <a:latin typeface="Times New Roman" panose="02020603050405020304" pitchFamily="18" charset="0"/>
                <a:cs typeface="Times New Roman" panose="02020603050405020304" pitchFamily="18" charset="0"/>
              </a:rPr>
              <a:t>hierarchical reporting relationship between the manager and the subordinate is almost completely eliminated</a:t>
            </a:r>
            <a:r>
              <a:rPr lang="en-AU" sz="2100" dirty="0">
                <a:solidFill>
                  <a:schemeClr val="tx2"/>
                </a:solidFill>
                <a:latin typeface="Times New Roman" panose="02020603050405020304" pitchFamily="18" charset="0"/>
                <a:cs typeface="Times New Roman" panose="02020603050405020304" pitchFamily="18" charset="0"/>
              </a:rPr>
              <a:t>, and employees have </a:t>
            </a:r>
            <a:r>
              <a:rPr lang="en-AU" sz="2100" dirty="0">
                <a:solidFill>
                  <a:srgbClr val="C00000"/>
                </a:solidFill>
                <a:latin typeface="Times New Roman" panose="02020603050405020304" pitchFamily="18" charset="0"/>
                <a:cs typeface="Times New Roman" panose="02020603050405020304" pitchFamily="18" charset="0"/>
              </a:rPr>
              <a:t>full authority </a:t>
            </a:r>
            <a:r>
              <a:rPr lang="en-AU" sz="2100" dirty="0">
                <a:solidFill>
                  <a:schemeClr val="tx2"/>
                </a:solidFill>
                <a:latin typeface="Times New Roman" panose="02020603050405020304" pitchFamily="18" charset="0"/>
                <a:cs typeface="Times New Roman" panose="02020603050405020304" pitchFamily="18" charset="0"/>
              </a:rPr>
              <a:t>to make key decisions about their work.</a:t>
            </a:r>
          </a:p>
        </p:txBody>
      </p:sp>
      <p:graphicFrame>
        <p:nvGraphicFramePr>
          <p:cNvPr id="5" name="Content Placeholder 8">
            <a:extLst>
              <a:ext uri="{FF2B5EF4-FFF2-40B4-BE49-F238E27FC236}">
                <a16:creationId xmlns:a16="http://schemas.microsoft.com/office/drawing/2014/main" id="{AF9E6117-3B5F-35F3-814E-3CBB91C57233}"/>
              </a:ext>
            </a:extLst>
          </p:cNvPr>
          <p:cNvGraphicFramePr>
            <a:graphicFrameLocks/>
          </p:cNvGraphicFramePr>
          <p:nvPr>
            <p:extLst>
              <p:ext uri="{D42A27DB-BD31-4B8C-83A1-F6EECF244321}">
                <p14:modId xmlns:p14="http://schemas.microsoft.com/office/powerpoint/2010/main" val="2455618932"/>
              </p:ext>
            </p:extLst>
          </p:nvPr>
        </p:nvGraphicFramePr>
        <p:xfrm>
          <a:off x="5586714" y="1456318"/>
          <a:ext cx="6069013" cy="4359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6">
            <a:extLst>
              <a:ext uri="{FF2B5EF4-FFF2-40B4-BE49-F238E27FC236}">
                <a16:creationId xmlns:a16="http://schemas.microsoft.com/office/drawing/2014/main" id="{4F7FF711-C012-809C-B46B-4467020F5C95}"/>
              </a:ext>
            </a:extLst>
          </p:cNvPr>
          <p:cNvSpPr txBox="1">
            <a:spLocks/>
          </p:cNvSpPr>
          <p:nvPr/>
        </p:nvSpPr>
        <p:spPr>
          <a:xfrm>
            <a:off x="5586714" y="1194910"/>
            <a:ext cx="6069013" cy="369332"/>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algn="ctr"/>
            <a:r>
              <a:rPr lang="en-US" sz="2400" b="1">
                <a:solidFill>
                  <a:schemeClr val="accent1"/>
                </a:solidFill>
                <a:latin typeface="Times New Roman" panose="02020603050405020304" pitchFamily="18" charset="0"/>
                <a:cs typeface="Times New Roman" panose="02020603050405020304" pitchFamily="18" charset="0"/>
              </a:rPr>
              <a:t>Ideas central to radical decentralisation</a:t>
            </a:r>
            <a:endParaRPr lang="en-AU" sz="2400" b="1" dirty="0">
              <a:solidFill>
                <a:schemeClr val="accent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C3A51C9-871E-67B4-6C6C-5F96C65FDE79}"/>
              </a:ext>
            </a:extLst>
          </p:cNvPr>
          <p:cNvSpPr txBox="1"/>
          <p:nvPr/>
        </p:nvSpPr>
        <p:spPr>
          <a:xfrm>
            <a:off x="462455" y="801553"/>
            <a:ext cx="6096000" cy="369332"/>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chemeClr val="accent6"/>
                </a:solidFill>
                <a:latin typeface="Times New Roman" panose="02020603050405020304" pitchFamily="18" charset="0"/>
                <a:cs typeface="Times New Roman" panose="02020603050405020304" pitchFamily="18" charset="0"/>
              </a:rPr>
              <a:t>Managing the new people-driven workplace</a:t>
            </a:r>
          </a:p>
        </p:txBody>
      </p:sp>
      <p:sp>
        <p:nvSpPr>
          <p:cNvPr id="8" name="Title 6">
            <a:extLst>
              <a:ext uri="{FF2B5EF4-FFF2-40B4-BE49-F238E27FC236}">
                <a16:creationId xmlns:a16="http://schemas.microsoft.com/office/drawing/2014/main" id="{B9783B8A-0A00-99D3-2F07-2D783304831E}"/>
              </a:ext>
            </a:extLst>
          </p:cNvPr>
          <p:cNvSpPr>
            <a:spLocks noGrp="1"/>
          </p:cNvSpPr>
          <p:nvPr>
            <p:ph type="title"/>
          </p:nvPr>
        </p:nvSpPr>
        <p:spPr>
          <a:xfrm>
            <a:off x="386207" y="137317"/>
            <a:ext cx="11269520" cy="662782"/>
          </a:xfrm>
        </p:spPr>
        <p:txBody>
          <a:bodyPr vert="horz" lIns="91440" tIns="45720" rIns="91440" bIns="45720" rtlCol="0" anchor="ctr">
            <a:normAutofit/>
          </a:bodyPr>
          <a:lstStyle/>
          <a:p>
            <a:r>
              <a:rPr lang="en-US" sz="2400" b="1" dirty="0">
                <a:solidFill>
                  <a:schemeClr val="accent1"/>
                </a:solidFill>
                <a:latin typeface="Times New Roman" panose="02020603050405020304" pitchFamily="18" charset="0"/>
                <a:cs typeface="Times New Roman" panose="02020603050405020304" pitchFamily="18" charset="0"/>
              </a:rPr>
              <a:t>5.3 Recent historical trends: Innovative management thinking into the future…</a:t>
            </a:r>
            <a:endParaRPr lang="en-AU"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50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681632" y="837736"/>
            <a:ext cx="9970698" cy="487513"/>
          </a:xfrm>
        </p:spPr>
        <p:txBody>
          <a:bodyPr/>
          <a:lstStyle/>
          <a:p>
            <a:pPr marL="342900" indent="-342900">
              <a:buFont typeface="Arial" panose="020B0604020202020204" pitchFamily="34" charset="0"/>
              <a:buChar char="•"/>
            </a:pPr>
            <a:r>
              <a:rPr lang="en-US" sz="2400" b="1" dirty="0">
                <a:solidFill>
                  <a:schemeClr val="accent6"/>
                </a:solidFill>
                <a:latin typeface="Times New Roman" panose="02020603050405020304" pitchFamily="18" charset="0"/>
                <a:cs typeface="Times New Roman" panose="02020603050405020304" pitchFamily="18" charset="0"/>
              </a:rPr>
              <a:t>Using engagement to manage</a:t>
            </a:r>
            <a:endParaRPr lang="en-AU" sz="2400" b="1" dirty="0">
              <a:solidFill>
                <a:schemeClr val="accent6"/>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2A2EBB-5856-11FE-73C4-8541C5507A9C}"/>
              </a:ext>
            </a:extLst>
          </p:cNvPr>
          <p:cNvSpPr>
            <a:spLocks noGrp="1"/>
          </p:cNvSpPr>
          <p:nvPr>
            <p:ph sz="half" idx="2"/>
          </p:nvPr>
        </p:nvSpPr>
        <p:spPr>
          <a:xfrm>
            <a:off x="294291" y="1511869"/>
            <a:ext cx="10930758" cy="4331883"/>
          </a:xfrm>
        </p:spPr>
        <p:txBody>
          <a:bodyPr>
            <a:normAutofit fontScale="92500" lnSpcReduction="20000"/>
          </a:bodyPr>
          <a:lstStyle/>
          <a:p>
            <a:pPr>
              <a:lnSpc>
                <a:spcPct val="150000"/>
              </a:lnSpc>
            </a:pPr>
            <a:r>
              <a:rPr lang="en-AU" sz="2400" dirty="0">
                <a:solidFill>
                  <a:schemeClr val="tx2"/>
                </a:solidFill>
                <a:latin typeface="Times New Roman" panose="02020603050405020304" pitchFamily="18" charset="0"/>
                <a:cs typeface="Times New Roman" panose="02020603050405020304" pitchFamily="18" charset="0"/>
              </a:rPr>
              <a:t>Employee engagement means that people are:</a:t>
            </a:r>
          </a:p>
          <a:p>
            <a:pPr lvl="1">
              <a:lnSpc>
                <a:spcPct val="150000"/>
              </a:lnSpc>
              <a:buFont typeface="Wingdings" panose="05000000000000000000" pitchFamily="2" charset="2"/>
              <a:buChar char="Ø"/>
            </a:pPr>
            <a:r>
              <a:rPr lang="en-AU" sz="2400" dirty="0">
                <a:solidFill>
                  <a:srgbClr val="C00000"/>
                </a:solidFill>
                <a:latin typeface="Times New Roman" panose="02020603050405020304" pitchFamily="18" charset="0"/>
                <a:cs typeface="Times New Roman" panose="02020603050405020304" pitchFamily="18" charset="0"/>
              </a:rPr>
              <a:t>emotionally </a:t>
            </a:r>
            <a:r>
              <a:rPr lang="en-AU" sz="2400" dirty="0">
                <a:solidFill>
                  <a:schemeClr val="tx2"/>
                </a:solidFill>
                <a:latin typeface="Times New Roman" panose="02020603050405020304" pitchFamily="18" charset="0"/>
                <a:cs typeface="Times New Roman" panose="02020603050405020304" pitchFamily="18" charset="0"/>
              </a:rPr>
              <a:t>involved in their jobs </a:t>
            </a:r>
          </a:p>
          <a:p>
            <a:pPr lvl="1">
              <a:lnSpc>
                <a:spcPct val="150000"/>
              </a:lnSpc>
              <a:buFont typeface="Wingdings" panose="05000000000000000000" pitchFamily="2" charset="2"/>
              <a:buChar char="Ø"/>
            </a:pPr>
            <a:r>
              <a:rPr lang="en-AU" sz="2400" dirty="0">
                <a:solidFill>
                  <a:srgbClr val="C00000"/>
                </a:solidFill>
                <a:latin typeface="Times New Roman" panose="02020603050405020304" pitchFamily="18" charset="0"/>
                <a:cs typeface="Times New Roman" panose="02020603050405020304" pitchFamily="18" charset="0"/>
              </a:rPr>
              <a:t>satisfied</a:t>
            </a:r>
            <a:r>
              <a:rPr lang="en-AU" sz="2400" dirty="0">
                <a:solidFill>
                  <a:schemeClr val="tx2"/>
                </a:solidFill>
                <a:latin typeface="Times New Roman" panose="02020603050405020304" pitchFamily="18" charset="0"/>
                <a:cs typeface="Times New Roman" panose="02020603050405020304" pitchFamily="18" charset="0"/>
              </a:rPr>
              <a:t> with their work conditions</a:t>
            </a:r>
          </a:p>
          <a:p>
            <a:pPr lvl="1">
              <a:lnSpc>
                <a:spcPct val="150000"/>
              </a:lnSpc>
              <a:buFont typeface="Wingdings" panose="05000000000000000000" pitchFamily="2" charset="2"/>
              <a:buChar char="Ø"/>
            </a:pPr>
            <a:r>
              <a:rPr lang="en-AU" sz="2400" dirty="0">
                <a:solidFill>
                  <a:schemeClr val="tx2"/>
                </a:solidFill>
                <a:latin typeface="Times New Roman" panose="02020603050405020304" pitchFamily="18" charset="0"/>
                <a:cs typeface="Times New Roman" panose="02020603050405020304" pitchFamily="18" charset="0"/>
              </a:rPr>
              <a:t>able to </a:t>
            </a:r>
            <a:r>
              <a:rPr lang="en-AU" sz="2400" dirty="0">
                <a:solidFill>
                  <a:srgbClr val="C00000"/>
                </a:solidFill>
                <a:latin typeface="Times New Roman" panose="02020603050405020304" pitchFamily="18" charset="0"/>
                <a:cs typeface="Times New Roman" panose="02020603050405020304" pitchFamily="18" charset="0"/>
              </a:rPr>
              <a:t>contribute</a:t>
            </a:r>
            <a:r>
              <a:rPr lang="en-AU" sz="2400" dirty="0">
                <a:solidFill>
                  <a:schemeClr val="tx2"/>
                </a:solidFill>
                <a:latin typeface="Times New Roman" panose="02020603050405020304" pitchFamily="18" charset="0"/>
                <a:cs typeface="Times New Roman" panose="02020603050405020304" pitchFamily="18" charset="0"/>
              </a:rPr>
              <a:t> enthusiastically to meeting goals</a:t>
            </a:r>
          </a:p>
          <a:p>
            <a:pPr lvl="1">
              <a:lnSpc>
                <a:spcPct val="150000"/>
              </a:lnSpc>
              <a:buFont typeface="Wingdings" panose="05000000000000000000" pitchFamily="2" charset="2"/>
              <a:buChar char="Ø"/>
            </a:pPr>
            <a:r>
              <a:rPr lang="en-AU" sz="2400" dirty="0">
                <a:solidFill>
                  <a:schemeClr val="tx2"/>
                </a:solidFill>
                <a:latin typeface="Times New Roman" panose="02020603050405020304" pitchFamily="18" charset="0"/>
                <a:cs typeface="Times New Roman" panose="02020603050405020304" pitchFamily="18" charset="0"/>
              </a:rPr>
              <a:t>feeling a </a:t>
            </a:r>
            <a:r>
              <a:rPr lang="en-AU" sz="2400" dirty="0">
                <a:solidFill>
                  <a:srgbClr val="C00000"/>
                </a:solidFill>
                <a:latin typeface="Times New Roman" panose="02020603050405020304" pitchFamily="18" charset="0"/>
                <a:cs typeface="Times New Roman" panose="02020603050405020304" pitchFamily="18" charset="0"/>
              </a:rPr>
              <a:t>sense of belonging and commitment </a:t>
            </a:r>
            <a:r>
              <a:rPr lang="en-AU" sz="2400" dirty="0">
                <a:solidFill>
                  <a:schemeClr val="tx2"/>
                </a:solidFill>
                <a:latin typeface="Times New Roman" panose="02020603050405020304" pitchFamily="18" charset="0"/>
                <a:cs typeface="Times New Roman" panose="02020603050405020304" pitchFamily="18" charset="0"/>
              </a:rPr>
              <a:t>to the organisation and its mission.</a:t>
            </a:r>
          </a:p>
          <a:p>
            <a:pPr>
              <a:lnSpc>
                <a:spcPct val="150000"/>
              </a:lnSpc>
            </a:pPr>
            <a:r>
              <a:rPr lang="en-AU" sz="2400" dirty="0">
                <a:solidFill>
                  <a:schemeClr val="tx2"/>
                </a:solidFill>
                <a:latin typeface="Times New Roman" panose="02020603050405020304" pitchFamily="18" charset="0"/>
                <a:cs typeface="Times New Roman" panose="02020603050405020304" pitchFamily="18" charset="0"/>
              </a:rPr>
              <a:t>Millennial and Gen Z employees want to work for a clear, meaningful purpose in a flexible, collaborative work environment that is challenging and supportive, with access to cutting-edge technology, opportunities to learn and further their careers and personal goals, and the power to make substantive decisions in the workplace.</a:t>
            </a:r>
          </a:p>
        </p:txBody>
      </p:sp>
      <p:sp>
        <p:nvSpPr>
          <p:cNvPr id="4" name="Title 6">
            <a:extLst>
              <a:ext uri="{FF2B5EF4-FFF2-40B4-BE49-F238E27FC236}">
                <a16:creationId xmlns:a16="http://schemas.microsoft.com/office/drawing/2014/main" id="{D498913F-14E4-49D4-9A54-87FB047C1CFD}"/>
              </a:ext>
            </a:extLst>
          </p:cNvPr>
          <p:cNvSpPr txBox="1">
            <a:spLocks/>
          </p:cNvSpPr>
          <p:nvPr/>
        </p:nvSpPr>
        <p:spPr>
          <a:xfrm>
            <a:off x="386206" y="137317"/>
            <a:ext cx="11221593" cy="66278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accent1"/>
                </a:solidFill>
                <a:latin typeface="Times New Roman" panose="02020603050405020304" pitchFamily="18" charset="0"/>
                <a:cs typeface="Times New Roman" panose="02020603050405020304" pitchFamily="18" charset="0"/>
              </a:rPr>
              <a:t>5.3 Recent historical trends: Innovative management thinking into the future…</a:t>
            </a:r>
            <a:endParaRPr lang="en-AU"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82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365186" y="5556"/>
            <a:ext cx="9970698" cy="707904"/>
          </a:xfrm>
        </p:spPr>
        <p:txBody>
          <a:bodyPr vert="horz" lIns="91440" tIns="45720" rIns="91440" bIns="45720" rtlCol="0" anchor="ctr">
            <a:normAutofit/>
          </a:bodyPr>
          <a:lstStyle/>
          <a:p>
            <a:r>
              <a:rPr lang="en-AU" sz="2400" b="1" dirty="0">
                <a:solidFill>
                  <a:schemeClr val="accent1"/>
                </a:solidFill>
                <a:latin typeface="Times New Roman" panose="02020603050405020304" pitchFamily="18" charset="0"/>
                <a:cs typeface="Times New Roman" panose="02020603050405020304" pitchFamily="18" charset="0"/>
              </a:rPr>
              <a:t>6. The historical struggle: is AI the answer?</a:t>
            </a:r>
          </a:p>
        </p:txBody>
      </p:sp>
      <p:sp>
        <p:nvSpPr>
          <p:cNvPr id="4" name="Text Placeholder 3">
            <a:extLst>
              <a:ext uri="{FF2B5EF4-FFF2-40B4-BE49-F238E27FC236}">
                <a16:creationId xmlns:a16="http://schemas.microsoft.com/office/drawing/2014/main" id="{B1F52180-6BC0-DDAE-120D-6A3A322B86D8}"/>
              </a:ext>
            </a:extLst>
          </p:cNvPr>
          <p:cNvSpPr>
            <a:spLocks noGrp="1"/>
          </p:cNvSpPr>
          <p:nvPr>
            <p:ph type="body" idx="1"/>
          </p:nvPr>
        </p:nvSpPr>
        <p:spPr>
          <a:xfrm>
            <a:off x="365186" y="716910"/>
            <a:ext cx="4332938" cy="428718"/>
          </a:xfrm>
          <a:solidFill>
            <a:schemeClr val="accent2">
              <a:lumMod val="40000"/>
              <a:lumOff val="60000"/>
            </a:schemeClr>
          </a:solidFill>
        </p:spPr>
        <p:txBody>
          <a:bodyPr/>
          <a:lstStyle/>
          <a:p>
            <a:r>
              <a:rPr lang="en-AU" dirty="0">
                <a:latin typeface="Times New Roman" panose="02020603050405020304" pitchFamily="18" charset="0"/>
                <a:cs typeface="Times New Roman" panose="02020603050405020304" pitchFamily="18" charset="0"/>
              </a:rPr>
              <a:t>Artificial intelligence (AI)</a:t>
            </a:r>
          </a:p>
        </p:txBody>
      </p:sp>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285795" y="1369957"/>
            <a:ext cx="4412329" cy="4379202"/>
          </a:xfrm>
          <a:solidFill>
            <a:schemeClr val="accent2">
              <a:lumMod val="40000"/>
              <a:lumOff val="60000"/>
            </a:schemeClr>
          </a:solidFill>
        </p:spPr>
        <p:txBody>
          <a:bodyPr/>
          <a:lstStyle/>
          <a:p>
            <a:r>
              <a:rPr lang="en-AU" sz="2400" dirty="0">
                <a:latin typeface="Times New Roman" panose="02020603050405020304" pitchFamily="18" charset="0"/>
                <a:cs typeface="Times New Roman" panose="02020603050405020304" pitchFamily="18" charset="0"/>
              </a:rPr>
              <a:t>AI encompasses techniques used to teach computer systems to learn, reason, perceive, infer, communicate, and make decisions similar to or better than human beings can.</a:t>
            </a:r>
          </a:p>
          <a:p>
            <a:r>
              <a:rPr lang="en-AU" sz="2400" dirty="0">
                <a:latin typeface="Times New Roman" panose="02020603050405020304" pitchFamily="18" charset="0"/>
                <a:cs typeface="Times New Roman" panose="02020603050405020304" pitchFamily="18" charset="0"/>
              </a:rPr>
              <a:t>Human workers tend to focus on the work of which machines and AI are not capable.</a:t>
            </a:r>
          </a:p>
        </p:txBody>
      </p:sp>
      <p:sp>
        <p:nvSpPr>
          <p:cNvPr id="3" name="Text Placeholder 6">
            <a:extLst>
              <a:ext uri="{FF2B5EF4-FFF2-40B4-BE49-F238E27FC236}">
                <a16:creationId xmlns:a16="http://schemas.microsoft.com/office/drawing/2014/main" id="{DF4765D0-F262-435A-4DA2-240B56E16D38}"/>
              </a:ext>
            </a:extLst>
          </p:cNvPr>
          <p:cNvSpPr>
            <a:spLocks noGrp="1"/>
          </p:cNvSpPr>
          <p:nvPr>
            <p:ph type="body" sz="quarter" idx="3"/>
          </p:nvPr>
        </p:nvSpPr>
        <p:spPr>
          <a:xfrm>
            <a:off x="6343298" y="713459"/>
            <a:ext cx="5183188" cy="428719"/>
          </a:xfrm>
          <a:solidFill>
            <a:schemeClr val="accent6">
              <a:lumMod val="40000"/>
              <a:lumOff val="60000"/>
            </a:schemeClr>
          </a:solidFill>
        </p:spPr>
        <p:txBody>
          <a:bodyPr/>
          <a:lstStyle/>
          <a:p>
            <a:r>
              <a:rPr lang="en-AU" dirty="0">
                <a:latin typeface="Times New Roman" panose="02020603050405020304" pitchFamily="18" charset="0"/>
                <a:cs typeface="Times New Roman" panose="02020603050405020304" pitchFamily="18" charset="0"/>
              </a:rPr>
              <a:t>Nudge management</a:t>
            </a:r>
          </a:p>
        </p:txBody>
      </p:sp>
      <p:sp>
        <p:nvSpPr>
          <p:cNvPr id="7" name="Content Placeholder 7">
            <a:extLst>
              <a:ext uri="{FF2B5EF4-FFF2-40B4-BE49-F238E27FC236}">
                <a16:creationId xmlns:a16="http://schemas.microsoft.com/office/drawing/2014/main" id="{73C206D4-C5FD-EDFA-5B2C-A517533FD418}"/>
              </a:ext>
            </a:extLst>
          </p:cNvPr>
          <p:cNvSpPr>
            <a:spLocks noGrp="1"/>
          </p:cNvSpPr>
          <p:nvPr>
            <p:ph sz="quarter" idx="4"/>
          </p:nvPr>
        </p:nvSpPr>
        <p:spPr>
          <a:xfrm>
            <a:off x="6243145" y="1369957"/>
            <a:ext cx="5283340" cy="4515836"/>
          </a:xfrm>
          <a:solidFill>
            <a:schemeClr val="accent6">
              <a:lumMod val="40000"/>
              <a:lumOff val="60000"/>
            </a:schemeClr>
          </a:solidFill>
        </p:spPr>
        <p:txBody>
          <a:bodyPr/>
          <a:lstStyle/>
          <a:p>
            <a:r>
              <a:rPr lang="en-AU" sz="2400" dirty="0">
                <a:latin typeface="Times New Roman" panose="02020603050405020304" pitchFamily="18" charset="0"/>
                <a:cs typeface="Times New Roman" panose="02020603050405020304" pitchFamily="18" charset="0"/>
              </a:rPr>
              <a:t>Nudge management provides positive reinforcement and indirectly influential suggestions in order to achieve non-forced compliance to behaviour and decision making.</a:t>
            </a:r>
          </a:p>
          <a:p>
            <a:r>
              <a:rPr lang="en-AU" sz="2400" dirty="0">
                <a:latin typeface="Times New Roman" panose="02020603050405020304" pitchFamily="18" charset="0"/>
                <a:cs typeface="Times New Roman" panose="02020603050405020304" pitchFamily="18" charset="0"/>
              </a:rPr>
              <a:t>New AI-fostered, digital technology can be used to nudge people towards desired behaviours.</a:t>
            </a:r>
          </a:p>
        </p:txBody>
      </p:sp>
    </p:spTree>
    <p:extLst>
      <p:ext uri="{BB962C8B-B14F-4D97-AF65-F5344CB8AC3E}">
        <p14:creationId xmlns:p14="http://schemas.microsoft.com/office/powerpoint/2010/main" val="1594839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3FF7-22CF-7D4F-5A88-D9F2207DAB9D}"/>
              </a:ext>
            </a:extLst>
          </p:cNvPr>
          <p:cNvSpPr>
            <a:spLocks noGrp="1"/>
          </p:cNvSpPr>
          <p:nvPr>
            <p:ph type="title"/>
          </p:nvPr>
        </p:nvSpPr>
        <p:spPr>
          <a:xfrm>
            <a:off x="430923" y="139151"/>
            <a:ext cx="11297205" cy="622848"/>
          </a:xfrm>
        </p:spPr>
        <p:txBody>
          <a:bodyPr vert="horz" lIns="91440" tIns="45720" rIns="91440" bIns="45720" rtlCol="0" anchor="ctr">
            <a:normAutofit/>
          </a:bodyPr>
          <a:lstStyle/>
          <a:p>
            <a:r>
              <a:rPr lang="en-AU" sz="2400" b="1" dirty="0">
                <a:solidFill>
                  <a:schemeClr val="accent1"/>
                </a:solidFill>
                <a:latin typeface="Times New Roman" panose="02020603050405020304" pitchFamily="18" charset="0"/>
                <a:cs typeface="Times New Roman" panose="02020603050405020304" pitchFamily="18" charset="0"/>
              </a:rPr>
              <a:t>7. Management in practice: Current use of management tools and trends</a:t>
            </a:r>
          </a:p>
        </p:txBody>
      </p:sp>
      <p:pic>
        <p:nvPicPr>
          <p:cNvPr id="4" name="Picture 3" descr="A screenshot of a graph&#10;&#10;Description automatically generated">
            <a:extLst>
              <a:ext uri="{FF2B5EF4-FFF2-40B4-BE49-F238E27FC236}">
                <a16:creationId xmlns:a16="http://schemas.microsoft.com/office/drawing/2014/main" id="{F7F7519D-C870-EB0C-662E-F77DB92135C0}"/>
              </a:ext>
            </a:extLst>
          </p:cNvPr>
          <p:cNvPicPr>
            <a:picLocks noChangeAspect="1"/>
          </p:cNvPicPr>
          <p:nvPr/>
        </p:nvPicPr>
        <p:blipFill>
          <a:blip r:embed="rId3"/>
          <a:stretch>
            <a:fillRect/>
          </a:stretch>
        </p:blipFill>
        <p:spPr>
          <a:xfrm>
            <a:off x="430924" y="1030015"/>
            <a:ext cx="11456276" cy="5065986"/>
          </a:xfrm>
          <a:prstGeom prst="rect">
            <a:avLst/>
          </a:prstGeom>
        </p:spPr>
      </p:pic>
    </p:spTree>
    <p:extLst>
      <p:ext uri="{BB962C8B-B14F-4D97-AF65-F5344CB8AC3E}">
        <p14:creationId xmlns:p14="http://schemas.microsoft.com/office/powerpoint/2010/main" val="2432237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F210-9992-750B-F977-67E2950EFB64}"/>
              </a:ext>
            </a:extLst>
          </p:cNvPr>
          <p:cNvSpPr>
            <a:spLocks noGrp="1"/>
          </p:cNvSpPr>
          <p:nvPr>
            <p:ph type="title"/>
          </p:nvPr>
        </p:nvSpPr>
        <p:spPr>
          <a:xfrm>
            <a:off x="609600" y="0"/>
            <a:ext cx="10515600" cy="717715"/>
          </a:xfrm>
        </p:spPr>
        <p:txBody>
          <a:bodyPr vert="horz" lIns="91440" tIns="45720" rIns="91440" bIns="45720" rtlCol="0" anchor="ctr">
            <a:normAutofit/>
          </a:bodyPr>
          <a:lstStyle/>
          <a:p>
            <a:r>
              <a:rPr lang="en-US" sz="2400" b="1" dirty="0">
                <a:solidFill>
                  <a:schemeClr val="accent1"/>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70129206-1AB4-7538-7064-A1C0F7C6F2B5}"/>
              </a:ext>
            </a:extLst>
          </p:cNvPr>
          <p:cNvSpPr>
            <a:spLocks noGrp="1"/>
          </p:cNvSpPr>
          <p:nvPr>
            <p:ph sz="half" idx="1"/>
          </p:nvPr>
        </p:nvSpPr>
        <p:spPr>
          <a:xfrm>
            <a:off x="312821" y="717715"/>
            <a:ext cx="11700503" cy="5430422"/>
          </a:xfrm>
        </p:spPr>
        <p:txBody>
          <a:bodyPr>
            <a:normAutofit/>
          </a:bodyPr>
          <a:lstStyle/>
          <a:p>
            <a:r>
              <a:rPr lang="en-AU" dirty="0">
                <a:solidFill>
                  <a:schemeClr val="tx2"/>
                </a:solidFill>
                <a:latin typeface="Times New Roman" panose="02020603050405020304" pitchFamily="18" charset="0"/>
                <a:cs typeface="Times New Roman" panose="02020603050405020304" pitchFamily="18" charset="0"/>
              </a:rPr>
              <a:t>Management is defined as the attainment of organisational goals in an effective and efficient manner through planning, organising, leading and controlling organisational resources.</a:t>
            </a:r>
          </a:p>
          <a:p>
            <a:pPr lvl="0"/>
            <a:r>
              <a:rPr lang="en-AU" dirty="0">
                <a:solidFill>
                  <a:schemeClr val="tx2"/>
                </a:solidFill>
                <a:latin typeface="Times New Roman" panose="02020603050405020304" pitchFamily="18" charset="0"/>
                <a:cs typeface="Times New Roman" panose="02020603050405020304" pitchFamily="18" charset="0"/>
              </a:rPr>
              <a:t>There are many different types of managers, depending on their purpose and location within an organisation.</a:t>
            </a:r>
          </a:p>
          <a:p>
            <a:pPr lvl="0"/>
            <a:r>
              <a:rPr lang="en-AU" dirty="0">
                <a:solidFill>
                  <a:schemeClr val="tx2"/>
                </a:solidFill>
                <a:latin typeface="Times New Roman" panose="02020603050405020304" pitchFamily="18" charset="0"/>
                <a:cs typeface="Times New Roman" panose="02020603050405020304" pitchFamily="18" charset="0"/>
              </a:rPr>
              <a:t>Managers at every level perform 10 roles, which are grouped into informational, interpersonal and decisional roles.</a:t>
            </a:r>
          </a:p>
          <a:p>
            <a:r>
              <a:rPr lang="en-AU" dirty="0">
                <a:solidFill>
                  <a:schemeClr val="tx2"/>
                </a:solidFill>
                <a:latin typeface="Times New Roman" panose="02020603050405020304" pitchFamily="18" charset="0"/>
                <a:cs typeface="Times New Roman" panose="02020603050405020304" pitchFamily="18" charset="0"/>
              </a:rPr>
              <a:t>Good management is just as important for small businesses and not-for-profit organisations as it is for large corporations</a:t>
            </a:r>
            <a:endParaRPr lang="en-US" dirty="0">
              <a:solidFill>
                <a:schemeClr val="tx2"/>
              </a:solidFill>
              <a:latin typeface="Times New Roman" panose="02020603050405020304" pitchFamily="18" charset="0"/>
              <a:cs typeface="Times New Roman" panose="02020603050405020304" pitchFamily="18" charset="0"/>
            </a:endParaRPr>
          </a:p>
          <a:p>
            <a:r>
              <a:rPr lang="en-AU" dirty="0">
                <a:solidFill>
                  <a:schemeClr val="tx2"/>
                </a:solidFill>
                <a:latin typeface="Times New Roman" panose="02020603050405020304" pitchFamily="18" charset="0"/>
                <a:cs typeface="Times New Roman" panose="02020603050405020304" pitchFamily="18" charset="0"/>
              </a:rPr>
              <a:t>Managers are required to posses technical, human and conceptual skills.</a:t>
            </a:r>
          </a:p>
          <a:p>
            <a:r>
              <a:rPr lang="en-AU" dirty="0">
                <a:solidFill>
                  <a:schemeClr val="tx2"/>
                </a:solidFill>
                <a:latin typeface="Times New Roman" panose="02020603050405020304" pitchFamily="18" charset="0"/>
                <a:cs typeface="Times New Roman" panose="02020603050405020304" pitchFamily="18" charset="0"/>
              </a:rPr>
              <a:t>Becoming a new manager requires a shift in thinking from being an individual performer to playing an interdependent role of coordinating and developing others.</a:t>
            </a:r>
          </a:p>
          <a:p>
            <a:pPr lvl="0"/>
            <a:r>
              <a:rPr lang="en-US" dirty="0">
                <a:solidFill>
                  <a:schemeClr val="tx2"/>
                </a:solidFill>
                <a:latin typeface="Times New Roman" panose="02020603050405020304" pitchFamily="18" charset="0"/>
                <a:cs typeface="Times New Roman" panose="02020603050405020304" pitchFamily="18" charset="0"/>
              </a:rPr>
              <a:t>The study of modern management began in the late 19th century with the classical perspective, which took a rational, scientific approach to management and sought to turn </a:t>
            </a:r>
            <a:r>
              <a:rPr lang="en-US" dirty="0" err="1">
                <a:solidFill>
                  <a:schemeClr val="tx2"/>
                </a:solidFill>
                <a:latin typeface="Times New Roman" panose="02020603050405020304" pitchFamily="18" charset="0"/>
                <a:cs typeface="Times New Roman" panose="02020603050405020304" pitchFamily="18" charset="0"/>
              </a:rPr>
              <a:t>organisations</a:t>
            </a:r>
            <a:r>
              <a:rPr lang="en-US" dirty="0">
                <a:solidFill>
                  <a:schemeClr val="tx2"/>
                </a:solidFill>
                <a:latin typeface="Times New Roman" panose="02020603050405020304" pitchFamily="18" charset="0"/>
                <a:cs typeface="Times New Roman" panose="02020603050405020304" pitchFamily="18" charset="0"/>
              </a:rPr>
              <a:t> into efficient operating machines. The four subfields are scientific management, bureaucratic </a:t>
            </a:r>
            <a:r>
              <a:rPr lang="en-US" dirty="0" err="1">
                <a:solidFill>
                  <a:schemeClr val="tx2"/>
                </a:solidFill>
                <a:latin typeface="Times New Roman" panose="02020603050405020304" pitchFamily="18" charset="0"/>
                <a:cs typeface="Times New Roman" panose="02020603050405020304" pitchFamily="18" charset="0"/>
              </a:rPr>
              <a:t>organisations</a:t>
            </a:r>
            <a:r>
              <a:rPr lang="en-US" dirty="0">
                <a:solidFill>
                  <a:schemeClr val="tx2"/>
                </a:solidFill>
                <a:latin typeface="Times New Roman" panose="02020603050405020304" pitchFamily="18" charset="0"/>
                <a:cs typeface="Times New Roman" panose="02020603050405020304" pitchFamily="18" charset="0"/>
              </a:rPr>
              <a:t>, administrative principles and management science.</a:t>
            </a:r>
          </a:p>
          <a:p>
            <a:pPr lvl="0"/>
            <a:endParaRPr lang="en-AU" dirty="0">
              <a:solidFill>
                <a:schemeClr val="tx2"/>
              </a:solidFill>
              <a:latin typeface="Times New Roman" panose="02020603050405020304" pitchFamily="18" charset="0"/>
              <a:cs typeface="Times New Roman" panose="02020603050405020304" pitchFamily="18" charset="0"/>
            </a:endParaRPr>
          </a:p>
          <a:p>
            <a:pPr lvl="0"/>
            <a:endParaRPr lang="en-AU" dirty="0">
              <a:solidFill>
                <a:schemeClr val="tx2"/>
              </a:solidFill>
              <a:latin typeface="Times New Roman" panose="02020603050405020304" pitchFamily="18" charset="0"/>
              <a:cs typeface="Times New Roman" panose="02020603050405020304" pitchFamily="18" charset="0"/>
            </a:endParaRPr>
          </a:p>
          <a:p>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260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75A8-90A0-0CEE-F1F8-D9B99CE27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65E71-BC97-4193-1648-C8F28E75157F}"/>
              </a:ext>
            </a:extLst>
          </p:cNvPr>
          <p:cNvSpPr>
            <a:spLocks noGrp="1"/>
          </p:cNvSpPr>
          <p:nvPr>
            <p:ph type="title"/>
          </p:nvPr>
        </p:nvSpPr>
        <p:spPr>
          <a:xfrm>
            <a:off x="609600" y="0"/>
            <a:ext cx="10515600" cy="717715"/>
          </a:xfrm>
        </p:spPr>
        <p:txBody>
          <a:bodyPr vert="horz" lIns="91440" tIns="45720" rIns="91440" bIns="45720" rtlCol="0" anchor="ctr">
            <a:normAutofit/>
          </a:bodyPr>
          <a:lstStyle/>
          <a:p>
            <a:r>
              <a:rPr lang="en-US" sz="2400" b="1" dirty="0">
                <a:solidFill>
                  <a:schemeClr val="accent1"/>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303C3091-4800-28EC-7F8E-B74E38DCFCB0}"/>
              </a:ext>
            </a:extLst>
          </p:cNvPr>
          <p:cNvSpPr>
            <a:spLocks noGrp="1"/>
          </p:cNvSpPr>
          <p:nvPr>
            <p:ph sz="half" idx="1"/>
          </p:nvPr>
        </p:nvSpPr>
        <p:spPr>
          <a:xfrm>
            <a:off x="312821" y="717715"/>
            <a:ext cx="11700503" cy="5430422"/>
          </a:xfrm>
        </p:spPr>
        <p:txBody>
          <a:bodyPr>
            <a:normAutofit/>
          </a:bodyPr>
          <a:lstStyle/>
          <a:p>
            <a:pPr lvl="0"/>
            <a:endParaRPr lang="en-AU" dirty="0">
              <a:latin typeface="Times New Roman" panose="02020603050405020304" pitchFamily="18" charset="0"/>
              <a:cs typeface="Times New Roman" panose="02020603050405020304" pitchFamily="18" charset="0"/>
            </a:endParaRPr>
          </a:p>
          <a:p>
            <a:pPr lvl="0"/>
            <a:endParaRPr lang="en-AU"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6B1462-8C48-52B7-DCE3-46FAB1EEA9FF}"/>
              </a:ext>
            </a:extLst>
          </p:cNvPr>
          <p:cNvSpPr txBox="1"/>
          <p:nvPr/>
        </p:nvSpPr>
        <p:spPr>
          <a:xfrm>
            <a:off x="178675" y="801437"/>
            <a:ext cx="11550869" cy="5147418"/>
          </a:xfrm>
          <a:prstGeom prst="rect">
            <a:avLst/>
          </a:prstGeom>
        </p:spPr>
        <p:txBody>
          <a:bodyPr vert="horz" lIns="91440" tIns="45720" rIns="91440" bIns="45720" rtlCol="0">
            <a:normAutofit/>
          </a:bodyPr>
          <a:lstStyle>
            <a:lvl1pPr marL="171450" indent="-171450" defTabSz="685800">
              <a:lnSpc>
                <a:spcPct val="90000"/>
              </a:lnSpc>
              <a:spcBef>
                <a:spcPts val="750"/>
              </a:spcBef>
              <a:buFont typeface="Arial" panose="020B0604020202020204" pitchFamily="34" charset="0"/>
              <a:buChar char="•"/>
              <a:defRPr sz="2100">
                <a:solidFill>
                  <a:schemeClr val="tx2"/>
                </a:solidFill>
                <a:latin typeface="Times New Roman" panose="02020603050405020304" pitchFamily="18" charset="0"/>
                <a:cs typeface="Times New Roman" panose="02020603050405020304" pitchFamily="18" charset="0"/>
              </a:defRPr>
            </a:lvl1pPr>
            <a:lvl2pPr marL="514350" indent="-171450" defTabSz="685800">
              <a:lnSpc>
                <a:spcPct val="90000"/>
              </a:lnSpc>
              <a:spcBef>
                <a:spcPts val="375"/>
              </a:spcBef>
              <a:buFont typeface="Arial" panose="020B0604020202020204" pitchFamily="34" charset="0"/>
              <a:buChar char="•"/>
              <a:defRPr>
                <a:latin typeface="Arial" panose="020B0604020202020204" pitchFamily="34" charset="0"/>
                <a:cs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latin typeface="Arial" panose="020B0604020202020204" pitchFamily="34" charset="0"/>
                <a:cs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50">
                <a:latin typeface="Arial" panose="020B0604020202020204" pitchFamily="34" charset="0"/>
                <a:cs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50">
                <a:latin typeface="Arial" panose="020B0604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chemeClr val="tx2"/>
                </a:solidFill>
                <a:latin typeface="Times New Roman" panose="02020603050405020304" pitchFamily="18" charset="0"/>
                <a:cs typeface="Times New Roman" panose="02020603050405020304" pitchFamily="18" charset="0"/>
              </a:rPr>
              <a:t>The humanistic management perspective </a:t>
            </a:r>
            <a:r>
              <a:rPr lang="en-US" dirty="0" err="1">
                <a:solidFill>
                  <a:schemeClr val="tx2"/>
                </a:solidFill>
                <a:latin typeface="Times New Roman" panose="02020603050405020304" pitchFamily="18" charset="0"/>
                <a:cs typeface="Times New Roman" panose="02020603050405020304" pitchFamily="18" charset="0"/>
              </a:rPr>
              <a:t>emphasises</a:t>
            </a:r>
            <a:r>
              <a:rPr lang="en-US" dirty="0">
                <a:solidFill>
                  <a:schemeClr val="tx2"/>
                </a:solidFill>
                <a:latin typeface="Times New Roman" panose="02020603050405020304" pitchFamily="18" charset="0"/>
                <a:cs typeface="Times New Roman" panose="02020603050405020304" pitchFamily="18" charset="0"/>
              </a:rPr>
              <a:t> understanding human </a:t>
            </a:r>
            <a:r>
              <a:rPr lang="en-US" dirty="0" err="1">
                <a:solidFill>
                  <a:schemeClr val="tx2"/>
                </a:solidFill>
                <a:latin typeface="Times New Roman" panose="02020603050405020304" pitchFamily="18" charset="0"/>
                <a:cs typeface="Times New Roman" panose="02020603050405020304" pitchFamily="18" charset="0"/>
              </a:rPr>
              <a:t>behaviour</a:t>
            </a:r>
            <a:r>
              <a:rPr lang="en-US" dirty="0">
                <a:solidFill>
                  <a:schemeClr val="tx2"/>
                </a:solidFill>
                <a:latin typeface="Times New Roman" panose="02020603050405020304" pitchFamily="18" charset="0"/>
                <a:cs typeface="Times New Roman" panose="02020603050405020304" pitchFamily="18" charset="0"/>
              </a:rPr>
              <a:t>, needs and attitudes in the workplace. </a:t>
            </a:r>
          </a:p>
          <a:p>
            <a:r>
              <a:rPr lang="en-GB" dirty="0"/>
              <a:t>Systems thinking describes organisations as open systems characterised by entropy, synergy and subsystem interdependence.</a:t>
            </a:r>
            <a:endParaRPr lang="en-AU" dirty="0"/>
          </a:p>
          <a:p>
            <a:r>
              <a:rPr lang="en-GB" dirty="0"/>
              <a:t>The contingency view posits that the successful resolution of organisational problems depends on managers’ identification of key variables (or contingencies) in the situation at hand.</a:t>
            </a:r>
          </a:p>
          <a:p>
            <a:r>
              <a:rPr lang="en-GB" dirty="0"/>
              <a:t>Modern management is a mix of ideas and techniques from varied historical perspectives. </a:t>
            </a:r>
            <a:endParaRPr lang="en-AU" dirty="0"/>
          </a:p>
          <a:p>
            <a:r>
              <a:rPr lang="en-GB" dirty="0"/>
              <a:t>New concepts continue to emerge, including the transition to a more technology-driven workplace and a corresponding emphasis on a people-driven workplace. 
Two popular uses of new technology are big data analytics and platform-based organisations. 
Two ideas related to a people-driven workplace are radical decentralisation and employee engagement.</a:t>
            </a:r>
          </a:p>
          <a:p>
            <a:r>
              <a:rPr lang="en-GB" dirty="0"/>
              <a:t>Artificial intelligence is rapidly growing as an increasingly pervasive way to help people to do more interesting and challenging creative work, while the routine work is partly or completely automated.</a:t>
            </a:r>
            <a:endParaRPr lang="en-AU" dirty="0"/>
          </a:p>
          <a:p>
            <a:endParaRPr lang="en-AU" dirty="0"/>
          </a:p>
          <a:p>
            <a:endParaRPr lang="en-AU" dirty="0"/>
          </a:p>
        </p:txBody>
      </p:sp>
    </p:spTree>
    <p:extLst>
      <p:ext uri="{BB962C8B-B14F-4D97-AF65-F5344CB8AC3E}">
        <p14:creationId xmlns:p14="http://schemas.microsoft.com/office/powerpoint/2010/main" val="224218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558B-1CAA-B6BC-A51E-B47EB6B3B33E}"/>
              </a:ext>
            </a:extLst>
          </p:cNvPr>
          <p:cNvSpPr>
            <a:spLocks noGrp="1"/>
          </p:cNvSpPr>
          <p:nvPr>
            <p:ph type="title"/>
          </p:nvPr>
        </p:nvSpPr>
        <p:spPr>
          <a:xfrm>
            <a:off x="123449" y="81347"/>
            <a:ext cx="9969110" cy="843564"/>
          </a:xfrm>
        </p:spPr>
        <p:txBody>
          <a:bodyPr vert="horz" lIns="91440" tIns="45720" rIns="91440" bIns="45720" rtlCol="0" anchor="ctr">
            <a:normAutofit/>
          </a:bodyPr>
          <a:lstStyle/>
          <a:p>
            <a:r>
              <a:rPr lang="en-AU" b="1" dirty="0">
                <a:solidFill>
                  <a:srgbClr val="00649A"/>
                </a:solidFill>
                <a:latin typeface="Times New Roman" panose="02020603050405020304" pitchFamily="18" charset="0"/>
                <a:cs typeface="Times New Roman" panose="02020603050405020304" pitchFamily="18" charset="0"/>
              </a:rPr>
              <a:t>1. </a:t>
            </a:r>
            <a:r>
              <a:rPr lang="en-US" b="1" dirty="0">
                <a:solidFill>
                  <a:srgbClr val="00649A"/>
                </a:solidFill>
                <a:latin typeface="Times New Roman" panose="02020603050405020304" pitchFamily="18" charset="0"/>
                <a:cs typeface="Times New Roman" panose="02020603050405020304" pitchFamily="18" charset="0"/>
              </a:rPr>
              <a:t>The basic functions of management…</a:t>
            </a:r>
            <a:endParaRPr lang="en-AU" b="1" dirty="0">
              <a:solidFill>
                <a:srgbClr val="00649A"/>
              </a:solidFill>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D3EABA14-C3C5-BDE0-24C6-1574354AABB3}"/>
              </a:ext>
            </a:extLst>
          </p:cNvPr>
          <p:cNvGraphicFramePr/>
          <p:nvPr>
            <p:extLst>
              <p:ext uri="{D42A27DB-BD31-4B8C-83A1-F6EECF244321}">
                <p14:modId xmlns:p14="http://schemas.microsoft.com/office/powerpoint/2010/main" val="2167284562"/>
              </p:ext>
            </p:extLst>
          </p:nvPr>
        </p:nvGraphicFramePr>
        <p:xfrm>
          <a:off x="209166" y="924911"/>
          <a:ext cx="11184047" cy="495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D62A6478-07D8-8E5B-08BC-C2047CAA06B0}"/>
              </a:ext>
            </a:extLst>
          </p:cNvPr>
          <p:cNvSpPr/>
          <p:nvPr/>
        </p:nvSpPr>
        <p:spPr>
          <a:xfrm>
            <a:off x="3538848" y="6193062"/>
            <a:ext cx="3138311" cy="5257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13-14 </a:t>
            </a:r>
          </a:p>
        </p:txBody>
      </p:sp>
    </p:spTree>
    <p:extLst>
      <p:ext uri="{BB962C8B-B14F-4D97-AF65-F5344CB8AC3E}">
        <p14:creationId xmlns:p14="http://schemas.microsoft.com/office/powerpoint/2010/main" val="199867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195847" y="0"/>
            <a:ext cx="9970698" cy="857388"/>
          </a:xfrm>
        </p:spPr>
        <p:txBody>
          <a:bodyPr vert="horz" lIns="91440" tIns="45720" rIns="91440" bIns="45720" rtlCol="0" anchor="ctr">
            <a:normAutofit/>
          </a:bodyPr>
          <a:lstStyle/>
          <a:p>
            <a:r>
              <a:rPr lang="en-US" b="1" dirty="0">
                <a:solidFill>
                  <a:srgbClr val="00649A"/>
                </a:solidFill>
                <a:latin typeface="Times New Roman" panose="02020603050405020304" pitchFamily="18" charset="0"/>
                <a:cs typeface="Times New Roman" panose="02020603050405020304" pitchFamily="18" charset="0"/>
              </a:rPr>
              <a:t>1. The basic functions of management…</a:t>
            </a:r>
            <a:endParaRPr lang="en-AU" b="1" dirty="0">
              <a:solidFill>
                <a:srgbClr val="00649A"/>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D9642511-0420-E2D2-1B08-9CC865CFE815}"/>
              </a:ext>
            </a:extLst>
          </p:cNvPr>
          <p:cNvPicPr>
            <a:picLocks noChangeAspect="1"/>
          </p:cNvPicPr>
          <p:nvPr/>
        </p:nvPicPr>
        <p:blipFill rotWithShape="1">
          <a:blip r:embed="rId3"/>
          <a:srcRect b="9258"/>
          <a:stretch/>
        </p:blipFill>
        <p:spPr>
          <a:xfrm>
            <a:off x="-69574" y="857388"/>
            <a:ext cx="12261574" cy="5374447"/>
          </a:xfrm>
          <a:prstGeom prst="rect">
            <a:avLst/>
          </a:prstGeom>
        </p:spPr>
      </p:pic>
    </p:spTree>
    <p:extLst>
      <p:ext uri="{BB962C8B-B14F-4D97-AF65-F5344CB8AC3E}">
        <p14:creationId xmlns:p14="http://schemas.microsoft.com/office/powerpoint/2010/main" val="188235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421CF-9EF4-B45C-58AA-1F883381B5C1}"/>
              </a:ext>
            </a:extLst>
          </p:cNvPr>
          <p:cNvSpPr>
            <a:spLocks noGrp="1"/>
          </p:cNvSpPr>
          <p:nvPr>
            <p:ph type="title"/>
          </p:nvPr>
        </p:nvSpPr>
        <p:spPr>
          <a:xfrm>
            <a:off x="972446" y="220746"/>
            <a:ext cx="9970698" cy="669591"/>
          </a:xfrm>
        </p:spPr>
        <p:txBody>
          <a:bodyPr vert="horz" lIns="91440" tIns="45720" rIns="91440" bIns="45720" rtlCol="0" anchor="ctr">
            <a:normAutofit/>
          </a:bodyPr>
          <a:lstStyle/>
          <a:p>
            <a:r>
              <a:rPr lang="en-AU" b="1" dirty="0">
                <a:solidFill>
                  <a:srgbClr val="00649A"/>
                </a:solidFill>
                <a:latin typeface="Times New Roman" panose="02020603050405020304" pitchFamily="18" charset="0"/>
                <a:cs typeface="Times New Roman" panose="02020603050405020304" pitchFamily="18" charset="0"/>
              </a:rPr>
              <a:t>2. Management skills</a:t>
            </a:r>
          </a:p>
        </p:txBody>
      </p:sp>
      <p:graphicFrame>
        <p:nvGraphicFramePr>
          <p:cNvPr id="9" name="Content Placeholder 8">
            <a:extLst>
              <a:ext uri="{FF2B5EF4-FFF2-40B4-BE49-F238E27FC236}">
                <a16:creationId xmlns:a16="http://schemas.microsoft.com/office/drawing/2014/main" id="{96F6EC7C-58A8-5F4B-BC71-3D2247A390C2}"/>
              </a:ext>
            </a:extLst>
          </p:cNvPr>
          <p:cNvGraphicFramePr>
            <a:graphicFrameLocks noGrp="1"/>
          </p:cNvGraphicFramePr>
          <p:nvPr>
            <p:ph sz="half" idx="2"/>
            <p:extLst>
              <p:ext uri="{D42A27DB-BD31-4B8C-83A1-F6EECF244321}">
                <p14:modId xmlns:p14="http://schemas.microsoft.com/office/powerpoint/2010/main" val="2367098431"/>
              </p:ext>
            </p:extLst>
          </p:nvPr>
        </p:nvGraphicFramePr>
        <p:xfrm>
          <a:off x="292768" y="1813145"/>
          <a:ext cx="11899232" cy="421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3">
            <a:extLst>
              <a:ext uri="{FF2B5EF4-FFF2-40B4-BE49-F238E27FC236}">
                <a16:creationId xmlns:a16="http://schemas.microsoft.com/office/drawing/2014/main" id="{9F00DEA4-79DA-A243-015E-6745FE967B40}"/>
              </a:ext>
            </a:extLst>
          </p:cNvPr>
          <p:cNvSpPr txBox="1">
            <a:spLocks/>
          </p:cNvSpPr>
          <p:nvPr/>
        </p:nvSpPr>
        <p:spPr>
          <a:xfrm>
            <a:off x="754690" y="1040126"/>
            <a:ext cx="8941182" cy="773019"/>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en-AU" sz="2800" b="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A manager’s job requires a range of skills:</a:t>
            </a:r>
            <a:endParaRPr kumimoji="0" lang="en-AU" sz="2400" b="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C0D5996F-67D2-2427-B83A-918C25F2A7BD}"/>
              </a:ext>
            </a:extLst>
          </p:cNvPr>
          <p:cNvSpPr/>
          <p:nvPr/>
        </p:nvSpPr>
        <p:spPr>
          <a:xfrm>
            <a:off x="3538848" y="6193062"/>
            <a:ext cx="3138311" cy="5257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16-19 </a:t>
            </a:r>
          </a:p>
        </p:txBody>
      </p:sp>
    </p:spTree>
    <p:extLst>
      <p:ext uri="{BB962C8B-B14F-4D97-AF65-F5344CB8AC3E}">
        <p14:creationId xmlns:p14="http://schemas.microsoft.com/office/powerpoint/2010/main" val="3838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421CF-9EF4-B45C-58AA-1F883381B5C1}"/>
              </a:ext>
            </a:extLst>
          </p:cNvPr>
          <p:cNvSpPr>
            <a:spLocks noGrp="1"/>
          </p:cNvSpPr>
          <p:nvPr>
            <p:ph type="title"/>
          </p:nvPr>
        </p:nvSpPr>
        <p:spPr>
          <a:xfrm>
            <a:off x="1110651" y="28242"/>
            <a:ext cx="9970698" cy="850064"/>
          </a:xfrm>
        </p:spPr>
        <p:txBody>
          <a:bodyPr vert="horz" lIns="91440" tIns="45720" rIns="91440" bIns="45720" rtlCol="0" anchor="ctr">
            <a:normAutofit/>
          </a:bodyPr>
          <a:lstStyle/>
          <a:p>
            <a:r>
              <a:rPr lang="en-AU" b="1" dirty="0">
                <a:solidFill>
                  <a:srgbClr val="00649A"/>
                </a:solidFill>
                <a:latin typeface="Times New Roman" panose="02020603050405020304" pitchFamily="18" charset="0"/>
                <a:cs typeface="Times New Roman" panose="02020603050405020304" pitchFamily="18" charset="0"/>
              </a:rPr>
              <a:t>2. Management skills…</a:t>
            </a:r>
          </a:p>
        </p:txBody>
      </p:sp>
      <p:pic>
        <p:nvPicPr>
          <p:cNvPr id="8" name="Picture 7">
            <a:extLst>
              <a:ext uri="{FF2B5EF4-FFF2-40B4-BE49-F238E27FC236}">
                <a16:creationId xmlns:a16="http://schemas.microsoft.com/office/drawing/2014/main" id="{9434B9FF-25D0-C4B5-D1C4-BD78E7425027}"/>
              </a:ext>
            </a:extLst>
          </p:cNvPr>
          <p:cNvPicPr>
            <a:picLocks noChangeAspect="1"/>
          </p:cNvPicPr>
          <p:nvPr/>
        </p:nvPicPr>
        <p:blipFill rotWithShape="1">
          <a:blip r:embed="rId2"/>
          <a:srcRect b="13982"/>
          <a:stretch/>
        </p:blipFill>
        <p:spPr>
          <a:xfrm>
            <a:off x="0" y="1217803"/>
            <a:ext cx="12192000" cy="4822050"/>
          </a:xfrm>
          <a:prstGeom prst="rect">
            <a:avLst/>
          </a:prstGeom>
        </p:spPr>
      </p:pic>
      <p:sp>
        <p:nvSpPr>
          <p:cNvPr id="2" name="Rectangle: Rounded Corners 1">
            <a:extLst>
              <a:ext uri="{FF2B5EF4-FFF2-40B4-BE49-F238E27FC236}">
                <a16:creationId xmlns:a16="http://schemas.microsoft.com/office/drawing/2014/main" id="{E3099F66-7FB4-4637-82D8-4E7A62FC8B9E}"/>
              </a:ext>
            </a:extLst>
          </p:cNvPr>
          <p:cNvSpPr/>
          <p:nvPr/>
        </p:nvSpPr>
        <p:spPr>
          <a:xfrm>
            <a:off x="3538848" y="6193062"/>
            <a:ext cx="3138311" cy="5257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Page 16-19 </a:t>
            </a:r>
          </a:p>
        </p:txBody>
      </p:sp>
      <p:sp>
        <p:nvSpPr>
          <p:cNvPr id="3" name="Rectangle: Rounded Corners 2">
            <a:extLst>
              <a:ext uri="{FF2B5EF4-FFF2-40B4-BE49-F238E27FC236}">
                <a16:creationId xmlns:a16="http://schemas.microsoft.com/office/drawing/2014/main" id="{8243440A-7C7F-6DB3-0BE7-945F3E3DFCE8}"/>
              </a:ext>
            </a:extLst>
          </p:cNvPr>
          <p:cNvSpPr/>
          <p:nvPr/>
        </p:nvSpPr>
        <p:spPr>
          <a:xfrm>
            <a:off x="1512492" y="692018"/>
            <a:ext cx="8004041" cy="52578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Relationship between conceptual, human, and technical skills </a:t>
            </a:r>
          </a:p>
        </p:txBody>
      </p:sp>
    </p:spTree>
    <p:extLst>
      <p:ext uri="{BB962C8B-B14F-4D97-AF65-F5344CB8AC3E}">
        <p14:creationId xmlns:p14="http://schemas.microsoft.com/office/powerpoint/2010/main" val="36518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31EF-6C0E-17C1-A96C-50075E247C1C}"/>
              </a:ext>
            </a:extLst>
          </p:cNvPr>
          <p:cNvSpPr>
            <a:spLocks noGrp="1"/>
          </p:cNvSpPr>
          <p:nvPr>
            <p:ph type="title"/>
          </p:nvPr>
        </p:nvSpPr>
        <p:spPr>
          <a:xfrm>
            <a:off x="265752" y="51113"/>
            <a:ext cx="11212373" cy="543770"/>
          </a:xfrm>
        </p:spPr>
        <p:txBody>
          <a:bodyPr>
            <a:normAutofit fontScale="90000"/>
          </a:bodyPr>
          <a:lstStyle/>
          <a:p>
            <a:r>
              <a:rPr lang="en-AU" b="1" dirty="0">
                <a:solidFill>
                  <a:srgbClr val="00649A"/>
                </a:solidFill>
                <a:latin typeface="Times New Roman" panose="02020603050405020304" pitchFamily="18" charset="0"/>
                <a:cs typeface="Times New Roman" panose="02020603050405020304" pitchFamily="18" charset="0"/>
              </a:rPr>
              <a:t>2. Management skills…</a:t>
            </a:r>
            <a:endParaRPr lang="en-AU" dirty="0">
              <a:solidFill>
                <a:srgbClr val="00649A"/>
              </a:solidFill>
            </a:endParaRPr>
          </a:p>
        </p:txBody>
      </p:sp>
      <p:graphicFrame>
        <p:nvGraphicFramePr>
          <p:cNvPr id="6" name="Content Placeholder 5">
            <a:extLst>
              <a:ext uri="{FF2B5EF4-FFF2-40B4-BE49-F238E27FC236}">
                <a16:creationId xmlns:a16="http://schemas.microsoft.com/office/drawing/2014/main" id="{C9C17929-C37C-5DAD-2654-EC094FD00DBD}"/>
              </a:ext>
            </a:extLst>
          </p:cNvPr>
          <p:cNvGraphicFramePr>
            <a:graphicFrameLocks noGrp="1"/>
          </p:cNvGraphicFramePr>
          <p:nvPr>
            <p:ph sz="half" idx="1"/>
            <p:extLst>
              <p:ext uri="{D42A27DB-BD31-4B8C-83A1-F6EECF244321}">
                <p14:modId xmlns:p14="http://schemas.microsoft.com/office/powerpoint/2010/main" val="3730653267"/>
              </p:ext>
            </p:extLst>
          </p:nvPr>
        </p:nvGraphicFramePr>
        <p:xfrm>
          <a:off x="-1" y="962526"/>
          <a:ext cx="12031579" cy="5895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F63DC4-FEDA-12A9-F3F1-99E66899A418}"/>
              </a:ext>
            </a:extLst>
          </p:cNvPr>
          <p:cNvSpPr txBox="1"/>
          <p:nvPr/>
        </p:nvSpPr>
        <p:spPr>
          <a:xfrm>
            <a:off x="1114839" y="492498"/>
            <a:ext cx="3529349" cy="46166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Manager types</a:t>
            </a:r>
          </a:p>
        </p:txBody>
      </p:sp>
    </p:spTree>
    <p:extLst>
      <p:ext uri="{BB962C8B-B14F-4D97-AF65-F5344CB8AC3E}">
        <p14:creationId xmlns:p14="http://schemas.microsoft.com/office/powerpoint/2010/main" val="217966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7F3F-81FF-2745-F7B3-88E64D79F6E8}"/>
              </a:ext>
            </a:extLst>
          </p:cNvPr>
          <p:cNvSpPr>
            <a:spLocks noGrp="1"/>
          </p:cNvSpPr>
          <p:nvPr>
            <p:ph type="title"/>
          </p:nvPr>
        </p:nvSpPr>
        <p:spPr>
          <a:xfrm>
            <a:off x="6648762" y="749886"/>
            <a:ext cx="5070273" cy="625367"/>
          </a:xfrm>
        </p:spPr>
        <p:txBody>
          <a:bodyPr vert="horz" lIns="91440" tIns="45720" rIns="91440" bIns="45720" rtlCol="0" anchor="ctr">
            <a:normAutofit/>
          </a:bodyPr>
          <a:lstStyle/>
          <a:p>
            <a:pPr algn="ctr"/>
            <a:r>
              <a:rPr lang="en-AU" b="1" dirty="0">
                <a:solidFill>
                  <a:srgbClr val="00649A"/>
                </a:solidFill>
                <a:latin typeface="Times New Roman" panose="02020603050405020304" pitchFamily="18" charset="0"/>
                <a:cs typeface="Times New Roman" panose="02020603050405020304" pitchFamily="18" charset="0"/>
              </a:rPr>
              <a:t>Ten manager roles</a:t>
            </a:r>
          </a:p>
        </p:txBody>
      </p:sp>
      <p:pic>
        <p:nvPicPr>
          <p:cNvPr id="13" name="Picture 12">
            <a:extLst>
              <a:ext uri="{FF2B5EF4-FFF2-40B4-BE49-F238E27FC236}">
                <a16:creationId xmlns:a16="http://schemas.microsoft.com/office/drawing/2014/main" id="{23708962-F6B5-7E3B-1A57-846D93359200}"/>
              </a:ext>
            </a:extLst>
          </p:cNvPr>
          <p:cNvPicPr>
            <a:picLocks noChangeAspect="1"/>
          </p:cNvPicPr>
          <p:nvPr/>
        </p:nvPicPr>
        <p:blipFill rotWithShape="1">
          <a:blip r:embed="rId2"/>
          <a:srcRect b="4264"/>
          <a:stretch/>
        </p:blipFill>
        <p:spPr>
          <a:xfrm>
            <a:off x="5963653" y="1387367"/>
            <a:ext cx="6096000" cy="4720747"/>
          </a:xfrm>
          <a:prstGeom prst="rect">
            <a:avLst/>
          </a:prstGeom>
        </p:spPr>
      </p:pic>
      <p:pic>
        <p:nvPicPr>
          <p:cNvPr id="3" name="Picture 2">
            <a:extLst>
              <a:ext uri="{FF2B5EF4-FFF2-40B4-BE49-F238E27FC236}">
                <a16:creationId xmlns:a16="http://schemas.microsoft.com/office/drawing/2014/main" id="{D700FAEC-635E-8CD6-DC43-D523F9E329C4}"/>
              </a:ext>
            </a:extLst>
          </p:cNvPr>
          <p:cNvPicPr>
            <a:picLocks noChangeAspect="1"/>
          </p:cNvPicPr>
          <p:nvPr/>
        </p:nvPicPr>
        <p:blipFill>
          <a:blip r:embed="rId3"/>
          <a:stretch>
            <a:fillRect/>
          </a:stretch>
        </p:blipFill>
        <p:spPr>
          <a:xfrm>
            <a:off x="178676" y="1062569"/>
            <a:ext cx="5378115" cy="5597254"/>
          </a:xfrm>
          <a:prstGeom prst="rect">
            <a:avLst/>
          </a:prstGeom>
        </p:spPr>
      </p:pic>
      <p:sp>
        <p:nvSpPr>
          <p:cNvPr id="4" name="Title 1">
            <a:extLst>
              <a:ext uri="{FF2B5EF4-FFF2-40B4-BE49-F238E27FC236}">
                <a16:creationId xmlns:a16="http://schemas.microsoft.com/office/drawing/2014/main" id="{07F41B4D-F8D3-A24F-B4CD-67FF49FAF566}"/>
              </a:ext>
            </a:extLst>
          </p:cNvPr>
          <p:cNvSpPr txBox="1">
            <a:spLocks/>
          </p:cNvSpPr>
          <p:nvPr/>
        </p:nvSpPr>
        <p:spPr>
          <a:xfrm>
            <a:off x="265752" y="51113"/>
            <a:ext cx="11212373" cy="54377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b="1" dirty="0">
                <a:solidFill>
                  <a:srgbClr val="00649A"/>
                </a:solidFill>
                <a:latin typeface="Times New Roman" panose="02020603050405020304" pitchFamily="18" charset="0"/>
                <a:cs typeface="Times New Roman" panose="02020603050405020304" pitchFamily="18" charset="0"/>
              </a:rPr>
              <a:t>2. Management skills…</a:t>
            </a:r>
            <a:endParaRPr lang="en-AU" dirty="0">
              <a:solidFill>
                <a:srgbClr val="00649A"/>
              </a:solidFill>
            </a:endParaRPr>
          </a:p>
        </p:txBody>
      </p:sp>
    </p:spTree>
    <p:extLst>
      <p:ext uri="{BB962C8B-B14F-4D97-AF65-F5344CB8AC3E}">
        <p14:creationId xmlns:p14="http://schemas.microsoft.com/office/powerpoint/2010/main" val="19218814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ridan Business PPT Template_2024" id="{D9BB25F3-86A8-47AA-9E88-2D7EF30AB927}" vid="{B920712B-1E59-4050-8030-58EEFDAE58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4646</TotalTime>
  <Words>3525</Words>
  <Application>Microsoft Office PowerPoint</Application>
  <PresentationFormat>Widescreen</PresentationFormat>
  <Paragraphs>330</Paragraphs>
  <Slides>37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Arial</vt:lpstr>
      <vt:lpstr>Calibri</vt:lpstr>
      <vt:lpstr>Georgia Pro</vt:lpstr>
      <vt:lpstr>Times New Roman</vt:lpstr>
      <vt:lpstr>Wingdings</vt:lpstr>
      <vt:lpstr>1_Office Theme</vt:lpstr>
      <vt:lpstr>MN101 Principles of Management </vt:lpstr>
      <vt:lpstr>PowerPoint Presentation</vt:lpstr>
      <vt:lpstr>1. The basic functions of management</vt:lpstr>
      <vt:lpstr>1. The basic functions of management…</vt:lpstr>
      <vt:lpstr>1. The basic functions of management…</vt:lpstr>
      <vt:lpstr>2. Management skills</vt:lpstr>
      <vt:lpstr>2. Management skills…</vt:lpstr>
      <vt:lpstr>2. Management skills…</vt:lpstr>
      <vt:lpstr>Ten manager roles</vt:lpstr>
      <vt:lpstr>3. Managing in small businesses and not-for-profit organisations</vt:lpstr>
      <vt:lpstr>4. Management competencies for today’s world</vt:lpstr>
      <vt:lpstr>Current challenges in the workplace</vt:lpstr>
      <vt:lpstr>Becoming a new manager</vt:lpstr>
      <vt:lpstr>Do you really want to be a manager?</vt:lpstr>
      <vt:lpstr>Time-management tips for new managers</vt:lpstr>
      <vt:lpstr>Management practices and perspectives vary in response to social, political and economic changes in the larger society.</vt:lpstr>
      <vt:lpstr>The tension between historical forces in management thinking</vt:lpstr>
      <vt:lpstr>The four subfields of the classical perspective</vt:lpstr>
      <vt:lpstr>5.1 Classical Management Perspective: Scientific Management</vt:lpstr>
      <vt:lpstr> 5.1 Classical Management Perspective: Bureaucratic organisations </vt:lpstr>
      <vt:lpstr>Characteristics of Fayol’s general principles of management</vt:lpstr>
      <vt:lpstr>PowerPoint Presentation</vt:lpstr>
      <vt:lpstr>The three subsets of management science</vt:lpstr>
      <vt:lpstr>The three subfields of the humanistic perspective</vt:lpstr>
      <vt:lpstr>PowerPoint Presentation</vt:lpstr>
      <vt:lpstr>Theory X and Theory Y</vt:lpstr>
      <vt:lpstr>5.2 Humanistic Management perspective: The behavioral sciences approach</vt:lpstr>
      <vt:lpstr>Subsets of systems thinking</vt:lpstr>
      <vt:lpstr>Systems thinking and circles of causality</vt:lpstr>
      <vt:lpstr>5.3 Recent historical trends: Contingency view</vt:lpstr>
      <vt:lpstr>5.3 Recent historical trends: Innovative management thinking into the future</vt:lpstr>
      <vt:lpstr>5.3 Recent historical trends: Innovative management thinking into the future…</vt:lpstr>
      <vt:lpstr>Using engagement to manage</vt:lpstr>
      <vt:lpstr>6. The historical struggle: is AI the answer?</vt:lpstr>
      <vt:lpstr>7. Management in practice: Current use of management tools and trends</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Belaynesh Teklay Gebremariam</dc:creator>
  <cp:lastModifiedBy>Belaynesh Teklay Gebremariam</cp:lastModifiedBy>
  <cp:revision>30</cp:revision>
  <cp:lastPrinted>2025-03-06T03:07:36Z</cp:lastPrinted>
  <dcterms:created xsi:type="dcterms:W3CDTF">2025-02-26T07:45:35Z</dcterms:created>
  <dcterms:modified xsi:type="dcterms:W3CDTF">2025-03-06T11:38:21Z</dcterms:modified>
</cp:coreProperties>
</file>