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1"/>
  </p:notesMasterIdLst>
  <p:sldIdLst>
    <p:sldId id="294" r:id="rId2"/>
    <p:sldId id="257" r:id="rId3"/>
    <p:sldId id="295" r:id="rId4"/>
    <p:sldId id="296" r:id="rId5"/>
    <p:sldId id="297" r:id="rId6"/>
    <p:sldId id="298" r:id="rId7"/>
    <p:sldId id="301" r:id="rId8"/>
    <p:sldId id="299" r:id="rId9"/>
    <p:sldId id="30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4/14/2023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4/14/2023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4/14/2023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4/14/2023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4/14/2023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4/14/2023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4/14/2023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4/14/2023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4/14/2023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MN210 Managing Human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Human </a:t>
            </a:r>
            <a:r>
              <a:rPr lang="en-US"/>
              <a:t>Resource Development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27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Why HRD matters</a:t>
            </a:r>
          </a:p>
          <a:p>
            <a:pPr marL="354013" indent="-265113"/>
            <a:r>
              <a:rPr lang="en-US" dirty="0"/>
              <a:t>EEO and HRD</a:t>
            </a:r>
          </a:p>
          <a:p>
            <a:pPr marL="354013" indent="-265113"/>
            <a:r>
              <a:rPr lang="en-US" dirty="0"/>
              <a:t>HRD Methods and Techniques</a:t>
            </a:r>
          </a:p>
          <a:p>
            <a:pPr marL="354013" indent="-265113"/>
            <a:r>
              <a:rPr lang="en-US" dirty="0"/>
              <a:t>Delivery of Training</a:t>
            </a:r>
          </a:p>
          <a:p>
            <a:pPr marL="354013" indent="-265113"/>
            <a:r>
              <a:rPr lang="en-US" dirty="0"/>
              <a:t>Evaluation of Training</a:t>
            </a:r>
          </a:p>
          <a:p>
            <a:pPr marL="354013" indent="-265113"/>
            <a:r>
              <a:rPr lang="en-US" dirty="0"/>
              <a:t>Orientation</a:t>
            </a:r>
          </a:p>
          <a:p>
            <a:pPr marL="354013" indent="-265113"/>
            <a:r>
              <a:rPr lang="en-US" dirty="0"/>
              <a:t>Learning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eight </a:t>
            </a:r>
            <a:r>
              <a:rPr lang="en-US" dirty="0"/>
              <a:t>agenda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177B458-23F9-1CDF-E764-197304223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Defining HRD</a:t>
            </a:r>
          </a:p>
          <a:p>
            <a:r>
              <a:rPr lang="en-AU" dirty="0"/>
              <a:t>Business/economic change</a:t>
            </a:r>
          </a:p>
          <a:p>
            <a:pPr marL="633413" indent="-279400"/>
            <a:r>
              <a:rPr lang="en-AU" dirty="0"/>
              <a:t>Unions and training</a:t>
            </a:r>
          </a:p>
          <a:p>
            <a:r>
              <a:rPr lang="en-AU" dirty="0"/>
              <a:t>Technological change</a:t>
            </a:r>
          </a:p>
          <a:p>
            <a:r>
              <a:rPr lang="en-AU" dirty="0"/>
              <a:t>Organisational change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727993-85DA-1702-A468-371FB437F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ECBFABD-2AAE-8FDB-04F9-457191EF5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HRD matters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51825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983D3AE-5B4D-48C7-5E14-D66C41769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Ensuring that training opportunities are accessible to all</a:t>
            </a:r>
          </a:p>
          <a:p>
            <a:pPr marL="633413" indent="-279400"/>
            <a:r>
              <a:rPr lang="en-US" dirty="0"/>
              <a:t>How equal access benefits an organization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D81038C-AA9E-0AFD-6F2C-7BAD16B0E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A75C1ED-CE3F-8840-E3B9-FC8A2106C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EEO and HRD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32963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AD4BCB5-3746-E5FB-CF82-AE573B6EA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Strategic alignment</a:t>
            </a:r>
          </a:p>
          <a:p>
            <a:r>
              <a:rPr lang="en-US" dirty="0"/>
              <a:t>Training vs development</a:t>
            </a:r>
          </a:p>
          <a:p>
            <a:r>
              <a:rPr lang="en-US" dirty="0"/>
              <a:t>Systematic training and development</a:t>
            </a:r>
          </a:p>
          <a:p>
            <a:pPr marL="633413" indent="-279400"/>
            <a:r>
              <a:rPr lang="en-US" dirty="0"/>
              <a:t>Assessment of needs</a:t>
            </a:r>
          </a:p>
          <a:p>
            <a:pPr marL="633413" indent="-279400"/>
            <a:r>
              <a:rPr lang="en-US" dirty="0"/>
              <a:t>Delivery of training</a:t>
            </a:r>
          </a:p>
          <a:p>
            <a:pPr marL="633413" indent="-279400"/>
            <a:r>
              <a:rPr lang="en-US" dirty="0"/>
              <a:t>Evaluation of training effectiveness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8B8F26A-8EE6-970D-9441-78BFEFBBE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0543F51-1B30-060D-50C4-47AD0FB69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HRD methods and techniques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28932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7CC2010-F1D5-7C98-B067-20A5616E8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Options for delivery</a:t>
            </a:r>
          </a:p>
          <a:p>
            <a:r>
              <a:rPr lang="en-US" dirty="0"/>
              <a:t>Competency-based training</a:t>
            </a:r>
          </a:p>
          <a:p>
            <a:r>
              <a:rPr lang="en-US" dirty="0"/>
              <a:t>Diversity training</a:t>
            </a:r>
          </a:p>
          <a:p>
            <a:r>
              <a:rPr lang="en-US" dirty="0"/>
              <a:t>E-learning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EC47F6B-07D3-0A62-78D9-6DF4CED46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DB8B134-2046-053C-AC84-875549390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Delivery of Training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60474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E124F1C-9F7F-3144-94EA-B0F58F919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Measures of training effectiveness</a:t>
            </a:r>
          </a:p>
          <a:p>
            <a:pPr marL="633413" indent="-279400"/>
            <a:r>
              <a:rPr lang="en-US" dirty="0"/>
              <a:t>Subjective vs objective measures</a:t>
            </a:r>
          </a:p>
          <a:p>
            <a:r>
              <a:rPr lang="en-US" dirty="0"/>
              <a:t>Using technology to analyze HRD data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98CCEDA-6131-98B8-1D08-013D42662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E520004-1175-8943-0F9A-3D1C6E8FE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of training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8830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334A4A7-D412-E7B0-771A-5037FDBFC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orientation matters</a:t>
            </a:r>
          </a:p>
          <a:p>
            <a:r>
              <a:rPr lang="en-US" dirty="0"/>
              <a:t>Selecting content</a:t>
            </a:r>
          </a:p>
          <a:p>
            <a:r>
              <a:rPr lang="en-US" dirty="0"/>
              <a:t>Formal vs informal approaches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E1CD44-7E50-655E-8F24-BC162551F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D64EF76-B0AA-CF54-4A1B-2CA078DA4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Orientation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80337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EA3C53C-6960-A096-F493-DEC7DC7D9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 is learning?</a:t>
            </a:r>
          </a:p>
          <a:p>
            <a:r>
              <a:rPr lang="en-AU" dirty="0"/>
              <a:t>Conditions </a:t>
            </a:r>
            <a:r>
              <a:rPr lang="en-AU" dirty="0" err="1"/>
              <a:t>favorable</a:t>
            </a:r>
            <a:r>
              <a:rPr lang="en-AU" dirty="0"/>
              <a:t> to learning</a:t>
            </a:r>
          </a:p>
          <a:p>
            <a:r>
              <a:rPr lang="en-AU"/>
              <a:t>Learner-centred learning</a:t>
            </a:r>
          </a:p>
          <a:p>
            <a:endParaRPr lang="en-US" dirty="0"/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688D1E6-DF60-9D0F-FAC6-9AFA5396A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B84F72C-298F-B969-B211-2271BCE8B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571223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6953</TotalTime>
  <Words>164</Words>
  <Application>Microsoft Office PowerPoint</Application>
  <PresentationFormat>On-screen Show (4:3)</PresentationFormat>
  <Paragraphs>54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Lucida Sans Unicode</vt:lpstr>
      <vt:lpstr>Verdana</vt:lpstr>
      <vt:lpstr>Wingdings 2</vt:lpstr>
      <vt:lpstr>Wingdings 3</vt:lpstr>
      <vt:lpstr>Concourse</vt:lpstr>
      <vt:lpstr>MN210 Managing Human Resources</vt:lpstr>
      <vt:lpstr>Week eight agenda   </vt:lpstr>
      <vt:lpstr>Why HRD matters</vt:lpstr>
      <vt:lpstr>EEO and HRD</vt:lpstr>
      <vt:lpstr>HRD methods and techniques</vt:lpstr>
      <vt:lpstr>Delivery of Training</vt:lpstr>
      <vt:lpstr>Evaluation of training</vt:lpstr>
      <vt:lpstr>Orientation</vt:lpstr>
      <vt:lpstr>Learning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115</cp:revision>
  <dcterms:created xsi:type="dcterms:W3CDTF">2015-12-07T01:55:23Z</dcterms:created>
  <dcterms:modified xsi:type="dcterms:W3CDTF">2023-04-14T06:52:33Z</dcterms:modified>
</cp:coreProperties>
</file>