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0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3/17/2023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3/17/2023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Recruitment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Basic issues</a:t>
            </a:r>
          </a:p>
          <a:p>
            <a:pPr marL="354013" indent="-265113"/>
            <a:r>
              <a:rPr lang="en-US" dirty="0"/>
              <a:t>Methods</a:t>
            </a:r>
          </a:p>
          <a:p>
            <a:pPr marL="354013" indent="-265113"/>
            <a:r>
              <a:rPr lang="en-US" dirty="0"/>
              <a:t>EEO and recruitment</a:t>
            </a:r>
          </a:p>
          <a:p>
            <a:pPr marL="354013" indent="-265113"/>
            <a:r>
              <a:rPr lang="en-US" dirty="0"/>
              <a:t>Evaluation 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four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Defining recruitment</a:t>
            </a:r>
          </a:p>
          <a:p>
            <a:pPr marL="354013" indent="-265113"/>
            <a:r>
              <a:rPr lang="en-US" dirty="0"/>
              <a:t>‘Branding’ an employer</a:t>
            </a:r>
          </a:p>
          <a:p>
            <a:pPr marL="354013" indent="-265113"/>
            <a:r>
              <a:rPr lang="en-US" dirty="0"/>
              <a:t>Supporting business objectives</a:t>
            </a:r>
          </a:p>
          <a:p>
            <a:pPr marL="354013" indent="-265113"/>
            <a:r>
              <a:rPr lang="en-US" dirty="0"/>
              <a:t>Recruitment policy</a:t>
            </a:r>
          </a:p>
          <a:p>
            <a:pPr marL="633413" indent="-279400"/>
            <a:r>
              <a:rPr lang="en-US" dirty="0"/>
              <a:t>Key decisions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Internal recruitment</a:t>
            </a:r>
          </a:p>
          <a:p>
            <a:pPr marL="354013" indent="-265113"/>
            <a:r>
              <a:rPr lang="en-US" dirty="0"/>
              <a:t>External recruitment</a:t>
            </a:r>
          </a:p>
          <a:p>
            <a:pPr marL="633413" indent="-279400"/>
            <a:r>
              <a:rPr lang="en-US" dirty="0"/>
              <a:t>Advertising</a:t>
            </a:r>
          </a:p>
          <a:p>
            <a:pPr marL="354013" indent="-265113"/>
            <a:r>
              <a:rPr lang="en-US" dirty="0"/>
              <a:t>E-recruitment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Women</a:t>
            </a:r>
          </a:p>
          <a:p>
            <a:pPr marL="354013" indent="-265113"/>
            <a:r>
              <a:rPr lang="en-US" dirty="0"/>
              <a:t>People with disabilities</a:t>
            </a:r>
          </a:p>
          <a:p>
            <a:pPr marL="354013" indent="-265113"/>
            <a:r>
              <a:rPr lang="en-US" dirty="0"/>
              <a:t>Older workers</a:t>
            </a:r>
          </a:p>
          <a:p>
            <a:pPr marL="354013" indent="-265113"/>
            <a:r>
              <a:rPr lang="en-US" dirty="0"/>
              <a:t>Migrants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EEO and recruitment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When evaluating a method of recruitment, consider:</a:t>
            </a:r>
          </a:p>
          <a:p>
            <a:pPr marL="633413" indent="-279400"/>
            <a:r>
              <a:rPr lang="en-US" dirty="0"/>
              <a:t>Number of applicants </a:t>
            </a:r>
          </a:p>
          <a:p>
            <a:pPr marL="633413" indent="-279400"/>
            <a:r>
              <a:rPr lang="en-US" dirty="0"/>
              <a:t>Quality of applicants </a:t>
            </a:r>
          </a:p>
          <a:p>
            <a:pPr marL="633413" indent="-279400"/>
            <a:r>
              <a:rPr lang="en-US" dirty="0"/>
              <a:t>Cost per applicant</a:t>
            </a:r>
          </a:p>
          <a:p>
            <a:pPr marL="633413" indent="-279400"/>
            <a:r>
              <a:rPr lang="en-US" dirty="0"/>
              <a:t>How long it takes to generate applications</a:t>
            </a:r>
          </a:p>
          <a:p>
            <a:pPr marL="633413" indent="-279400"/>
            <a:r>
              <a:rPr lang="en-US" dirty="0"/>
              <a:t>Satisfaction of applicants and managers 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5621</TotalTime>
  <Words>107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four agenda   </vt:lpstr>
      <vt:lpstr>Basic issues</vt:lpstr>
      <vt:lpstr>Methods</vt:lpstr>
      <vt:lpstr>EEO and recruitment</vt:lpstr>
      <vt:lpstr>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93</cp:revision>
  <dcterms:created xsi:type="dcterms:W3CDTF">2015-12-07T01:55:23Z</dcterms:created>
  <dcterms:modified xsi:type="dcterms:W3CDTF">2023-03-17T09:05:22Z</dcterms:modified>
</cp:coreProperties>
</file>