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95" r:id="rId4"/>
    <p:sldId id="296" r:id="rId5"/>
    <p:sldId id="297" r:id="rId6"/>
    <p:sldId id="298" r:id="rId7"/>
    <p:sldId id="29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3/10/2023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3/10/2023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Job Analysis and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Job analysis</a:t>
            </a:r>
          </a:p>
          <a:p>
            <a:pPr marL="354013" indent="-265113"/>
            <a:r>
              <a:rPr lang="en-US" dirty="0"/>
              <a:t>Collecting information</a:t>
            </a:r>
          </a:p>
          <a:p>
            <a:pPr marL="354013" indent="-265113"/>
            <a:r>
              <a:rPr lang="en-US" dirty="0"/>
              <a:t>Profiling competencies</a:t>
            </a:r>
          </a:p>
          <a:p>
            <a:pPr marL="354013" indent="-265113"/>
            <a:r>
              <a:rPr lang="en-US" dirty="0"/>
              <a:t>Job analysis and EEO</a:t>
            </a:r>
          </a:p>
          <a:p>
            <a:pPr marL="354013" indent="-265113"/>
            <a:r>
              <a:rPr lang="en-US" dirty="0"/>
              <a:t>Job design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three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C32BC7-7DDE-5031-33A1-EA286B6C3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 and components</a:t>
            </a:r>
          </a:p>
          <a:p>
            <a:r>
              <a:rPr lang="en-US" dirty="0"/>
              <a:t>Job focus vs. person focus</a:t>
            </a:r>
          </a:p>
          <a:p>
            <a:r>
              <a:rPr lang="en-US" dirty="0"/>
              <a:t>Using the results of job analysis</a:t>
            </a:r>
          </a:p>
          <a:p>
            <a:r>
              <a:rPr lang="en-US" dirty="0"/>
              <a:t>Job descriptions</a:t>
            </a:r>
          </a:p>
          <a:p>
            <a:r>
              <a:rPr lang="en-US" dirty="0"/>
              <a:t>Job specifications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10C6AC-A92A-618C-33C8-F77FDE682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EB1848-CA9D-912D-6762-6331B02C4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analysis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488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0CFBF0-D345-2A7A-462F-35B8160C9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  <a:p>
            <a:r>
              <a:rPr lang="en-US" dirty="0"/>
              <a:t>Interview</a:t>
            </a:r>
          </a:p>
          <a:p>
            <a:r>
              <a:rPr lang="en-US" dirty="0"/>
              <a:t>Questionnaire</a:t>
            </a:r>
          </a:p>
          <a:p>
            <a:r>
              <a:rPr lang="en-US" dirty="0"/>
              <a:t>Critical incident report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129641-C85E-9B96-324E-283B57E04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352A89-A5B2-0EE0-3075-E0476800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Collecting information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3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9F8D7F-BFC9-CA2B-8717-D5CE8CE23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‘competency’?</a:t>
            </a:r>
          </a:p>
          <a:p>
            <a:r>
              <a:rPr lang="en-US" dirty="0"/>
              <a:t>Central and surface competencies</a:t>
            </a:r>
          </a:p>
          <a:p>
            <a:r>
              <a:rPr lang="en-US" dirty="0"/>
              <a:t>Competency standards</a:t>
            </a:r>
          </a:p>
          <a:p>
            <a:r>
              <a:rPr lang="en-US" dirty="0"/>
              <a:t>Limitations of competency profiling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677BD1-6EEF-8349-1FBA-D081F175C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CE3866-A336-BAC3-CDEC-9518BB19E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Profiling competencies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7580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15A273-40FC-4318-B2CD-15417C2C8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analysis as an EEO compliance tool</a:t>
            </a:r>
          </a:p>
          <a:p>
            <a:pPr marL="633413" indent="-279400"/>
            <a:r>
              <a:rPr lang="en-US" dirty="0"/>
              <a:t>Showing that job analysis is valid</a:t>
            </a:r>
          </a:p>
          <a:p>
            <a:r>
              <a:rPr lang="en-US" dirty="0"/>
              <a:t>How job analysis can go wrong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A6535D-0B56-E048-E177-53858C473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0A78C5-1345-A210-5ABB-497ED8A5A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EEO and other practical concerns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948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90D9AC4-C395-0458-C340-E7EC39F5B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design vs. job analysis</a:t>
            </a:r>
          </a:p>
          <a:p>
            <a:r>
              <a:rPr lang="en-US" dirty="0"/>
              <a:t>Methods of job design</a:t>
            </a:r>
          </a:p>
          <a:p>
            <a:r>
              <a:rPr lang="en-US" dirty="0"/>
              <a:t>Job enlargement and rotation</a:t>
            </a:r>
          </a:p>
          <a:p>
            <a:r>
              <a:rPr lang="en-US" dirty="0"/>
              <a:t>Comprehensive job enrichment</a:t>
            </a:r>
          </a:p>
          <a:p>
            <a:r>
              <a:rPr lang="en-US" dirty="0"/>
              <a:t>Quality of work life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00A257-E38C-5032-306E-F837CB6F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2AE5F7-EB10-50A2-E1BB-0E70941A7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design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160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3074</TotalTime>
  <Words>146</Words>
  <Application>Microsoft Office PowerPoint</Application>
  <PresentationFormat>On-screen Show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three agenda   </vt:lpstr>
      <vt:lpstr>Job analysis</vt:lpstr>
      <vt:lpstr>Collecting information</vt:lpstr>
      <vt:lpstr>Profiling competencies</vt:lpstr>
      <vt:lpstr>EEO and other practical concerns</vt:lpstr>
      <vt:lpstr>Job design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86</cp:revision>
  <dcterms:created xsi:type="dcterms:W3CDTF">2015-12-07T01:55:23Z</dcterms:created>
  <dcterms:modified xsi:type="dcterms:W3CDTF">2023-03-10T08:54:23Z</dcterms:modified>
</cp:coreProperties>
</file>