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0"/>
  </p:notesMasterIdLst>
  <p:sldIdLst>
    <p:sldId id="256" r:id="rId2"/>
    <p:sldId id="257" r:id="rId3"/>
    <p:sldId id="286" r:id="rId4"/>
    <p:sldId id="289" r:id="rId5"/>
    <p:sldId id="290" r:id="rId6"/>
    <p:sldId id="292" r:id="rId7"/>
    <p:sldId id="293" r:id="rId8"/>
    <p:sldId id="29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57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2/25/2023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</a:t>
            </a:r>
            <a:r>
              <a:rPr lang="en-US" baseline="0" dirty="0"/>
              <a:t> animate</a:t>
            </a:r>
            <a:r>
              <a:rPr lang="en-US" dirty="0"/>
              <a:t>: 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2D31A-2E9A-400A-BFFB-AB1A495FEE0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2/25/2023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2/25/2023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2/25/2023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2/25/2023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2/25/2023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2/25/2023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2/25/2023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2/25/2023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2/25/2023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2/25/2023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2/25/2023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2/25/2023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Overview of Strategic HRM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14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Unit administration</a:t>
            </a:r>
          </a:p>
          <a:p>
            <a:pPr marL="633413" indent="-279400"/>
            <a:r>
              <a:rPr lang="en-US" dirty="0"/>
              <a:t>Unit outline</a:t>
            </a:r>
          </a:p>
          <a:p>
            <a:pPr marL="633413" indent="-279400"/>
            <a:r>
              <a:rPr lang="en-US" dirty="0"/>
              <a:t>Staff </a:t>
            </a:r>
            <a:r>
              <a:rPr lang="en-AU" dirty="0"/>
              <a:t>contact</a:t>
            </a:r>
          </a:p>
          <a:p>
            <a:pPr marL="633413" indent="-279400"/>
            <a:r>
              <a:rPr lang="en-US" dirty="0"/>
              <a:t>Assessments</a:t>
            </a:r>
          </a:p>
          <a:p>
            <a:pPr marL="633413" indent="-279400"/>
            <a:r>
              <a:rPr lang="en-US" dirty="0"/>
              <a:t>Class format</a:t>
            </a:r>
          </a:p>
          <a:p>
            <a:r>
              <a:rPr lang="en-US" dirty="0"/>
              <a:t> Overview of HRM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one 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Defining </a:t>
            </a:r>
            <a:r>
              <a:rPr lang="en-AU" dirty="0"/>
              <a:t>HRM</a:t>
            </a:r>
          </a:p>
          <a:p>
            <a:pPr marL="354013" indent="-265113"/>
            <a:r>
              <a:rPr lang="en-US" dirty="0"/>
              <a:t>Basic approaches to HRM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HRM?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HRM </a:t>
            </a:r>
            <a:r>
              <a:rPr lang="en-AU" dirty="0"/>
              <a:t>roles</a:t>
            </a:r>
          </a:p>
          <a:p>
            <a:pPr marL="354013" indent="-265113"/>
            <a:r>
              <a:rPr lang="en-US" dirty="0"/>
              <a:t>HRM activities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do HR managers do?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AU" dirty="0"/>
              <a:t>Improving</a:t>
            </a:r>
            <a:r>
              <a:rPr lang="en-US" dirty="0"/>
              <a:t> productivity</a:t>
            </a:r>
          </a:p>
          <a:p>
            <a:pPr marL="354013" indent="-265113"/>
            <a:r>
              <a:rPr lang="en-US" dirty="0"/>
              <a:t>Managing risks</a:t>
            </a:r>
          </a:p>
          <a:p>
            <a:pPr marL="354013" indent="-265113"/>
            <a:r>
              <a:rPr lang="en-US" dirty="0"/>
              <a:t>Ethics in HRM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Productivity and p</a:t>
            </a:r>
            <a:r>
              <a:rPr lang="en-AU" dirty="0" err="1"/>
              <a:t>erformance</a:t>
            </a:r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Balancing competing interests</a:t>
            </a:r>
          </a:p>
          <a:p>
            <a:pPr marL="354013" indent="-265113"/>
            <a:r>
              <a:rPr lang="en-US" dirty="0"/>
              <a:t>Types of strategies</a:t>
            </a:r>
          </a:p>
          <a:p>
            <a:pPr marL="633413" indent="-279400"/>
            <a:r>
              <a:rPr lang="en-US" dirty="0"/>
              <a:t>International strategies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Management strategies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1013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What is strategic HRM?</a:t>
            </a:r>
          </a:p>
          <a:p>
            <a:pPr marL="354013" indent="-265113"/>
            <a:r>
              <a:rPr lang="en-US" dirty="0"/>
              <a:t>How HRM supports </a:t>
            </a:r>
            <a:r>
              <a:rPr lang="en-AU" dirty="0"/>
              <a:t>organisational</a:t>
            </a:r>
            <a:r>
              <a:rPr lang="en-US" dirty="0"/>
              <a:t> strategy</a:t>
            </a:r>
          </a:p>
          <a:p>
            <a:pPr marL="354013" indent="-265113"/>
            <a:r>
              <a:rPr lang="en-US" dirty="0"/>
              <a:t>HRM policies and procedures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Strategic HRM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7787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How environment shapes strategy</a:t>
            </a:r>
          </a:p>
          <a:p>
            <a:pPr marL="633413" indent="-279400"/>
            <a:r>
              <a:rPr lang="en-US" dirty="0"/>
              <a:t>External influences</a:t>
            </a:r>
          </a:p>
          <a:p>
            <a:pPr marL="633413" indent="-279400"/>
            <a:r>
              <a:rPr lang="en-US" dirty="0"/>
              <a:t>Internal influences</a:t>
            </a:r>
          </a:p>
          <a:p>
            <a:pPr marL="354013" indent="-265113"/>
            <a:r>
              <a:rPr lang="en-US" dirty="0"/>
              <a:t>Measuring HRM outcomes/performance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Strategic HRM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182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6167</TotalTime>
  <Words>131</Words>
  <Application>Microsoft Office PowerPoint</Application>
  <PresentationFormat>On-screen Show (4:3)</PresentationFormat>
  <Paragraphs>42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Lucida Sans Unicode</vt:lpstr>
      <vt:lpstr>Verdana</vt:lpstr>
      <vt:lpstr>Wingdings 2</vt:lpstr>
      <vt:lpstr>Wingdings 3</vt:lpstr>
      <vt:lpstr>Concourse</vt:lpstr>
      <vt:lpstr>MN210 Managing Human Resources</vt:lpstr>
      <vt:lpstr>Week one agenda   </vt:lpstr>
      <vt:lpstr>What is HRM? </vt:lpstr>
      <vt:lpstr>What do HR managers do? </vt:lpstr>
      <vt:lpstr>Productivity and performance </vt:lpstr>
      <vt:lpstr>Management strategies</vt:lpstr>
      <vt:lpstr>Strategic HRM </vt:lpstr>
      <vt:lpstr>Strategic HRM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80</cp:revision>
  <dcterms:created xsi:type="dcterms:W3CDTF">2015-12-07T01:55:23Z</dcterms:created>
  <dcterms:modified xsi:type="dcterms:W3CDTF">2023-02-26T08:55:07Z</dcterms:modified>
</cp:coreProperties>
</file>