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8"/>
  </p:notesMasterIdLst>
  <p:sldIdLst>
    <p:sldId id="294" r:id="rId2"/>
    <p:sldId id="257" r:id="rId3"/>
    <p:sldId id="286" r:id="rId4"/>
    <p:sldId id="289" r:id="rId5"/>
    <p:sldId id="296" r:id="rId6"/>
    <p:sldId id="29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604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18B747-A099-483A-A3A5-911462C4B958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52D31A-2E9A-400A-BFFB-AB1A495FE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74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To</a:t>
            </a:r>
            <a:r>
              <a:rPr lang="en-US" baseline="0"/>
              <a:t> animate</a:t>
            </a:r>
            <a:r>
              <a:rPr lang="en-US"/>
              <a:t>: </a:t>
            </a:r>
            <a:r>
              <a:rPr lang="en-US" dirty="0"/>
              <a:t>View</a:t>
            </a:r>
            <a:r>
              <a:rPr lang="en-US" baseline="0" dirty="0"/>
              <a:t> tab; Slide Master; Animations tab; Appear; View tab; Normal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52D31A-2E9A-400A-BFFB-AB1A495FEE0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2683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DD9DF7C-ED53-4834-9003-775B5B9FB3BC}" type="datetime1">
              <a:rPr lang="en-US" smtClean="0"/>
              <a:t>10/10/2022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D16B1-E586-440F-8AE9-A039E0A1A340}" type="datetime1">
              <a:rPr lang="en-US" smtClean="0"/>
              <a:t>10/10/2022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36819-DF13-433C-9B2C-0B0B5AD9C142}" type="datetime1">
              <a:rPr lang="en-US" smtClean="0"/>
              <a:t>10/10/2022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41D21-D13C-4A10-89C3-066D16689798}" type="datetime1">
              <a:rPr lang="en-US" smtClean="0"/>
              <a:t>10/10/2022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75A1A-8389-4891-AA62-3D4F1391794F}" type="datetime1">
              <a:rPr lang="en-US" smtClean="0"/>
              <a:t>10/10/2022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4011B-80DD-4CDA-85AA-A84EE74645EA}" type="datetime1">
              <a:rPr lang="en-US" smtClean="0"/>
              <a:t>10/10/2022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6707B-73A7-4649-B370-E46B5AE585F9}" type="datetime1">
              <a:rPr lang="en-US" smtClean="0"/>
              <a:t>10/10/2022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42E54-D4BC-43B0-BAAD-D31FE79063DD}" type="datetime1">
              <a:rPr lang="en-US" smtClean="0"/>
              <a:t>10/10/2022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8D206-6D56-4596-96A7-51CA155E60D7}" type="datetime1">
              <a:rPr lang="en-US" smtClean="0"/>
              <a:t>10/10/2022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9D9AC1AA-34C5-4B43-BA0F-3CE2919D8C91}" type="datetime1">
              <a:rPr lang="en-US" smtClean="0"/>
              <a:t>10/10/2022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F9CD96D-11F6-4C60-A1D7-07572016E6D9}" type="datetime1">
              <a:rPr lang="en-US" smtClean="0"/>
              <a:t>10/10/2022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0AA29E4-1ACE-4876-A5AC-37AF08B74F15}" type="datetime1">
              <a:rPr lang="en-US" smtClean="0"/>
              <a:t>10/10/2022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MN312 Working with Volunteers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/>
              <a:t>Chapter 14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50586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Dealing with staff-volunteer conflict</a:t>
            </a:r>
          </a:p>
          <a:p>
            <a:pPr marL="354013" indent="-265113"/>
            <a:r>
              <a:rPr lang="en-US" dirty="0"/>
              <a:t>Keeping staff on side</a:t>
            </a:r>
          </a:p>
          <a:p>
            <a:pPr marL="354013" indent="-265113"/>
            <a:r>
              <a:rPr lang="en-US" dirty="0"/>
              <a:t>The role of management</a:t>
            </a:r>
          </a:p>
          <a:p>
            <a:pPr marL="354013" indent="-265113"/>
            <a:r>
              <a:rPr lang="en-US" dirty="0"/>
              <a:t>Staff-volunteer substitutability</a:t>
            </a:r>
          </a:p>
          <a:p>
            <a:pPr marL="354013" indent="-265113"/>
            <a:endParaRPr lang="en-US" dirty="0"/>
          </a:p>
          <a:p>
            <a:pPr marL="354013" indent="-265113"/>
            <a:endParaRPr lang="en-US" dirty="0"/>
          </a:p>
          <a:p>
            <a:pPr marL="354013" indent="-265113"/>
            <a:endParaRPr lang="en-US" dirty="0"/>
          </a:p>
          <a:p>
            <a:pPr marL="354013" indent="-265113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Week eleven </a:t>
            </a:r>
            <a:r>
              <a:rPr lang="en-US" dirty="0"/>
              <a:t>agenda		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576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54013" indent="-265113"/>
            <a:r>
              <a:rPr lang="en-US" dirty="0"/>
              <a:t>Shifting patterns of volunteer involvement</a:t>
            </a:r>
          </a:p>
          <a:p>
            <a:pPr marL="354013" indent="-265113"/>
            <a:r>
              <a:rPr lang="en-US" dirty="0"/>
              <a:t>Staff concerns</a:t>
            </a:r>
          </a:p>
          <a:p>
            <a:pPr marL="633413" indent="-279400"/>
            <a:r>
              <a:rPr lang="en-US" dirty="0"/>
              <a:t>Quality of volunteer work</a:t>
            </a:r>
          </a:p>
          <a:p>
            <a:pPr marL="633413" indent="-279400"/>
            <a:r>
              <a:rPr lang="en-US" dirty="0"/>
              <a:t>Reluctance to supervise volunteers</a:t>
            </a:r>
          </a:p>
          <a:p>
            <a:pPr marL="633413" indent="-279400"/>
            <a:r>
              <a:rPr lang="en-US" dirty="0"/>
              <a:t>Potential job losses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Staff-volunteer conflict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91829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Explaining the rationale for volunteer involvement</a:t>
            </a:r>
          </a:p>
          <a:p>
            <a:pPr marL="354013" indent="-265113"/>
            <a:r>
              <a:rPr lang="en-US" dirty="0"/>
              <a:t>From the beginning of employment, orient staff to understand that working alongside volunteers is part of their role.</a:t>
            </a:r>
          </a:p>
          <a:p>
            <a:pPr marL="354013" indent="-265113"/>
            <a:r>
              <a:rPr lang="en-US" dirty="0"/>
              <a:t>Allowing staff a voice in how best to deploy volunteers</a:t>
            </a:r>
          </a:p>
          <a:p>
            <a:pPr marL="8890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Engaging staff support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065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82923D0-CA60-4E9D-9CEF-A41DC80AFD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Support of senior leaders is crucial to keeping staff on side with volunteer programs.</a:t>
            </a:r>
          </a:p>
          <a:p>
            <a:r>
              <a:rPr lang="en-US" dirty="0"/>
              <a:t>The role of a director of volunteering</a:t>
            </a:r>
          </a:p>
          <a:p>
            <a:pPr marL="633413" indent="-279400"/>
            <a:r>
              <a:rPr lang="en-US" dirty="0"/>
              <a:t>Manager of volunteers as a ‘consultant’</a:t>
            </a:r>
          </a:p>
          <a:p>
            <a:r>
              <a:rPr lang="en-US" dirty="0"/>
              <a:t>Reporting relationships need to be clearly defined.</a:t>
            </a:r>
          </a:p>
          <a:p>
            <a:r>
              <a:rPr lang="en-US" dirty="0"/>
              <a:t>Practical suggestions for managers of volunteers seeking to engage staff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904C4E9-098B-412C-A5B8-F11758F2D2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5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E2D77F4-DCA1-45D1-B1F4-2C9385DE2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role of management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50371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When volunteers replace paid staff</a:t>
            </a:r>
          </a:p>
          <a:p>
            <a:pPr marL="633413" indent="-279400"/>
            <a:r>
              <a:rPr lang="en-US" dirty="0"/>
              <a:t>Common problems</a:t>
            </a:r>
          </a:p>
          <a:p>
            <a:pPr marL="354013" indent="-265113"/>
            <a:r>
              <a:rPr lang="en-US" dirty="0"/>
              <a:t>When paid staff replace volunteers</a:t>
            </a:r>
          </a:p>
          <a:p>
            <a:pPr marL="354013" indent="-265113"/>
            <a:r>
              <a:rPr lang="en-US" dirty="0"/>
              <a:t>Who is better equipped to assist beneficiaries?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Staff-volunteer substitutability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11388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4722</TotalTime>
  <Words>184</Words>
  <Application>Microsoft Office PowerPoint</Application>
  <PresentationFormat>On-screen Show (4:3)</PresentationFormat>
  <Paragraphs>39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Calibri</vt:lpstr>
      <vt:lpstr>Lucida Sans Unicode</vt:lpstr>
      <vt:lpstr>Verdana</vt:lpstr>
      <vt:lpstr>Wingdings 2</vt:lpstr>
      <vt:lpstr>Wingdings 3</vt:lpstr>
      <vt:lpstr>Concourse</vt:lpstr>
      <vt:lpstr>MN312 Working with Volunteers</vt:lpstr>
      <vt:lpstr>Week eleven agenda   </vt:lpstr>
      <vt:lpstr>Staff-volunteer conflict</vt:lpstr>
      <vt:lpstr>Engaging staff support </vt:lpstr>
      <vt:lpstr>The role of management</vt:lpstr>
      <vt:lpstr>Staff-volunteer substitutability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LW221 Torts A</dc:title>
  <dc:creator>Benjamin</dc:creator>
  <cp:lastModifiedBy>Blake Hurst</cp:lastModifiedBy>
  <cp:revision>115</cp:revision>
  <dcterms:created xsi:type="dcterms:W3CDTF">2015-12-07T01:55:23Z</dcterms:created>
  <dcterms:modified xsi:type="dcterms:W3CDTF">2022-10-10T00:20:28Z</dcterms:modified>
</cp:coreProperties>
</file>