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10/4/2022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10/4/2022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/>
              <a:t>Understanding </a:t>
            </a:r>
            <a:r>
              <a:rPr lang="en-US" smtClean="0"/>
              <a:t>volunteer </a:t>
            </a:r>
            <a:r>
              <a:rPr lang="en-US" dirty="0"/>
              <a:t>needs and circumstances</a:t>
            </a:r>
          </a:p>
          <a:p>
            <a:pPr marL="354013" indent="-265113"/>
            <a:r>
              <a:rPr lang="en-US" dirty="0"/>
              <a:t>Building long-term relationships</a:t>
            </a:r>
          </a:p>
          <a:p>
            <a:pPr marL="354013" indent="-265113"/>
            <a:r>
              <a:rPr lang="en-US" dirty="0"/>
              <a:t>Staying in touch with former volunteers</a:t>
            </a:r>
          </a:p>
          <a:p>
            <a:pPr marL="354013" indent="-265113"/>
            <a:r>
              <a:rPr lang="en-US" dirty="0"/>
              <a:t>Critical points in the volunteer life cycle</a:t>
            </a:r>
          </a:p>
          <a:p>
            <a:pPr marL="354013" indent="-265113"/>
            <a:r>
              <a:rPr lang="en-US" dirty="0"/>
              <a:t>Recognizing volunteer efforts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ten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Motivation starts with understanding needs of a particular volunteer.</a:t>
            </a:r>
          </a:p>
          <a:p>
            <a:pPr marL="354013" indent="-265113"/>
            <a:r>
              <a:rPr lang="en-US" dirty="0"/>
              <a:t>Why volunteers resign</a:t>
            </a:r>
          </a:p>
          <a:p>
            <a:pPr marL="633413" indent="-279400"/>
            <a:r>
              <a:rPr lang="en-US" dirty="0"/>
              <a:t>Many reasons</a:t>
            </a:r>
          </a:p>
          <a:p>
            <a:pPr marL="633413" indent="-279400"/>
            <a:r>
              <a:rPr lang="en-US" dirty="0"/>
              <a:t>Lack of time?</a:t>
            </a:r>
          </a:p>
          <a:p>
            <a:pPr marL="354013" indent="-265113"/>
            <a:r>
              <a:rPr lang="en-US" dirty="0"/>
              <a:t>Remember: motivating roles need to be carefully planned/designed.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Needs and circumstances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Nurturing self-esteem</a:t>
            </a:r>
          </a:p>
          <a:p>
            <a:pPr marL="633413" indent="-279400"/>
            <a:r>
              <a:rPr lang="en-US" dirty="0"/>
              <a:t>Connectedness</a:t>
            </a:r>
          </a:p>
          <a:p>
            <a:pPr marL="633413" indent="-279400"/>
            <a:r>
              <a:rPr lang="en-US" dirty="0"/>
              <a:t>Uniqueness</a:t>
            </a:r>
          </a:p>
          <a:p>
            <a:pPr marL="633413" indent="-279400"/>
            <a:r>
              <a:rPr lang="en-US" dirty="0"/>
              <a:t>Empowerment</a:t>
            </a:r>
          </a:p>
          <a:p>
            <a:pPr marL="354013" indent="-265113"/>
            <a:r>
              <a:rPr lang="en-US" dirty="0"/>
              <a:t>Building a role to fit the talents of a volunteer</a:t>
            </a:r>
          </a:p>
          <a:p>
            <a:pPr marL="354013" indent="-265113"/>
            <a:r>
              <a:rPr lang="en-US" dirty="0"/>
              <a:t>Turning short-term involvement into long-term commitment</a:t>
            </a:r>
          </a:p>
          <a:p>
            <a:pPr marL="633413" indent="-279400"/>
            <a:r>
              <a:rPr lang="en-US" dirty="0"/>
              <a:t>Trial roles</a:t>
            </a:r>
          </a:p>
          <a:p>
            <a:pPr marL="633413" indent="-279400"/>
            <a:r>
              <a:rPr lang="en-US" dirty="0"/>
              <a:t>Flexible scheduling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Long-term volunteer relationships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Allowing volunteers to depart freely (without guilt)</a:t>
            </a:r>
          </a:p>
          <a:p>
            <a:r>
              <a:rPr lang="en-US" dirty="0"/>
              <a:t>Staying in touch with short-term or single-event volunteers</a:t>
            </a:r>
          </a:p>
          <a:p>
            <a:pPr marL="633413" indent="-279400"/>
            <a:r>
              <a:rPr lang="en-US" dirty="0"/>
              <a:t>Options for communication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Former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Initial contact</a:t>
            </a:r>
          </a:p>
          <a:p>
            <a:pPr marL="354013" indent="-265113"/>
            <a:r>
              <a:rPr lang="en-US" dirty="0"/>
              <a:t>First few weeks</a:t>
            </a:r>
          </a:p>
          <a:p>
            <a:pPr marL="354013" indent="-265113"/>
            <a:r>
              <a:rPr lang="en-US" dirty="0"/>
              <a:t>First few months</a:t>
            </a:r>
          </a:p>
          <a:p>
            <a:pPr marL="354013" indent="-265113"/>
            <a:r>
              <a:rPr lang="en-US" dirty="0"/>
              <a:t>First anniversary</a:t>
            </a:r>
          </a:p>
          <a:p>
            <a:pPr marL="354013" indent="-265113"/>
            <a:r>
              <a:rPr lang="en-US" dirty="0"/>
              <a:t>For long-term volunteers, critical points may occur when a volunteer role is redefined or there is a change in life circumstances.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4E0BADE4-3AE1-43D8-AEE9-C4063794D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recognition</a:t>
            </a:r>
          </a:p>
          <a:p>
            <a:r>
              <a:rPr lang="en-US" dirty="0"/>
              <a:t>Informal recognition</a:t>
            </a:r>
          </a:p>
          <a:p>
            <a:r>
              <a:rPr lang="en-US" dirty="0"/>
              <a:t>Rules for </a:t>
            </a:r>
            <a:r>
              <a:rPr lang="en-US"/>
              <a:t>effective recognition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D9FBF978-0D8C-4428-A7C7-4324A9D6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906E7C02-97F1-4D01-AF7C-C1375AEA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volunteers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77244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6197</TotalTime>
  <Words>187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ten agenda   </vt:lpstr>
      <vt:lpstr>Needs and circumstances</vt:lpstr>
      <vt:lpstr>Long-term volunteer relationships</vt:lpstr>
      <vt:lpstr>Former volunteers</vt:lpstr>
      <vt:lpstr>Volunteer life cycle</vt:lpstr>
      <vt:lpstr>Recognizing volunteers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user</cp:lastModifiedBy>
  <cp:revision>114</cp:revision>
  <dcterms:created xsi:type="dcterms:W3CDTF">2015-12-07T01:55:23Z</dcterms:created>
  <dcterms:modified xsi:type="dcterms:W3CDTF">2022-10-04T04:28:41Z</dcterms:modified>
</cp:coreProperties>
</file>