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9/26/2022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9/26/2022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Performance appraisal/feedback</a:t>
            </a:r>
          </a:p>
          <a:p>
            <a:pPr marL="354013" indent="-265113"/>
            <a:r>
              <a:rPr lang="en-US" dirty="0"/>
              <a:t>Managing problematic behavior</a:t>
            </a:r>
          </a:p>
          <a:p>
            <a:pPr marL="354013" indent="-265113"/>
            <a:r>
              <a:rPr lang="en-US" dirty="0"/>
              <a:t>Formulating plans for corrective/remedial action</a:t>
            </a:r>
          </a:p>
          <a:p>
            <a:pPr marL="354013" indent="-265113"/>
            <a:r>
              <a:rPr lang="en-US" dirty="0"/>
              <a:t>Releasing volunteers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nine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Should volunteer performance be appraised?</a:t>
            </a:r>
          </a:p>
          <a:p>
            <a:pPr marL="354013" indent="-265113"/>
            <a:r>
              <a:rPr lang="en-US" dirty="0"/>
              <a:t>Elements of PA system</a:t>
            </a:r>
          </a:p>
          <a:p>
            <a:pPr marL="633413" indent="-279400"/>
            <a:r>
              <a:rPr lang="en-US" dirty="0"/>
              <a:t>Role descriptions: the framework for appraisal</a:t>
            </a:r>
          </a:p>
          <a:p>
            <a:pPr marL="354013" indent="-265113"/>
            <a:r>
              <a:rPr lang="en-US" dirty="0"/>
              <a:t>Appraisal as a two-way conversation</a:t>
            </a:r>
          </a:p>
          <a:p>
            <a:pPr marL="633413" indent="-2794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Appraisal and feedback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Causes of poor volunteer performance</a:t>
            </a:r>
          </a:p>
          <a:p>
            <a:pPr marL="633413" indent="-279400"/>
            <a:r>
              <a:rPr lang="en-US" dirty="0"/>
              <a:t>Unclear expectations</a:t>
            </a:r>
          </a:p>
          <a:p>
            <a:pPr marL="633413" indent="-279400"/>
            <a:r>
              <a:rPr lang="en-US" dirty="0"/>
              <a:t>Personality clashes</a:t>
            </a:r>
          </a:p>
          <a:p>
            <a:pPr marL="633413" indent="-279400"/>
            <a:r>
              <a:rPr lang="en-US" dirty="0"/>
              <a:t>Lack of skill</a:t>
            </a:r>
          </a:p>
          <a:p>
            <a:pPr marL="633413" indent="-279400"/>
            <a:r>
              <a:rPr lang="en-US" dirty="0"/>
              <a:t>Lack of motivation</a:t>
            </a:r>
          </a:p>
          <a:p>
            <a:pPr marL="354013" indent="-265113"/>
            <a:r>
              <a:rPr lang="en-US" dirty="0"/>
              <a:t>Getting to the root of the problem</a:t>
            </a:r>
          </a:p>
          <a:p>
            <a:pPr marL="354013" indent="-265113"/>
            <a:r>
              <a:rPr lang="en-US" dirty="0"/>
              <a:t>Not becoming part of the problem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Problematic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Planning to remedy substandard performance</a:t>
            </a:r>
          </a:p>
          <a:p>
            <a:pPr marL="633413" indent="-279400"/>
            <a:r>
              <a:rPr lang="en-US" dirty="0"/>
              <a:t>Asking a volunteer to agree to concrete remedial steps</a:t>
            </a:r>
          </a:p>
          <a:p>
            <a:pPr marL="354013" indent="-265113"/>
            <a:r>
              <a:rPr lang="en-US" dirty="0"/>
              <a:t>What to do when good volunteers get off track</a:t>
            </a:r>
          </a:p>
          <a:p>
            <a:pPr marL="633413" indent="-279400"/>
            <a:r>
              <a:rPr lang="en-US" dirty="0"/>
              <a:t>Defining role boundaries</a:t>
            </a:r>
          </a:p>
          <a:p>
            <a:pPr marL="354013" indent="-265113"/>
            <a:r>
              <a:rPr lang="en-US" dirty="0"/>
              <a:t>Adjusting roles when circumstances change</a:t>
            </a:r>
          </a:p>
          <a:p>
            <a:pPr marL="354013" indent="-265113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Corrective action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Reasons for asking a volunteer to depart</a:t>
            </a:r>
          </a:p>
          <a:p>
            <a:pPr marL="633413" indent="-279400"/>
            <a:r>
              <a:rPr lang="en-US" dirty="0"/>
              <a:t>Loss of capacity</a:t>
            </a:r>
          </a:p>
          <a:p>
            <a:pPr marL="354013" indent="-265113"/>
            <a:r>
              <a:rPr lang="en-US" dirty="0"/>
              <a:t>Exploring alternatives to dismissal</a:t>
            </a:r>
          </a:p>
          <a:p>
            <a:pPr marL="354013" marR="0" lvl="0" indent="-265113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Procedures for release</a:t>
            </a:r>
          </a:p>
          <a:p>
            <a:pPr marL="633413" marR="0" lvl="0" indent="-2794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Meet privately.</a:t>
            </a:r>
          </a:p>
          <a:p>
            <a:pPr marL="633413" marR="0" lvl="0" indent="-2794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Be concise and decisive.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Releasing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Allegations of serious misconduct</a:t>
            </a:r>
          </a:p>
          <a:p>
            <a:pPr marL="633413" indent="-279400"/>
            <a:r>
              <a:rPr lang="en-US" dirty="0"/>
              <a:t>Keep the volunteer handbook updated with relevant procedures and behavioral requirements.</a:t>
            </a:r>
          </a:p>
          <a:p>
            <a:pPr marL="633413" indent="-279400"/>
            <a:r>
              <a:rPr lang="en-US" dirty="0"/>
              <a:t>Investigate complaints; gather evidence; make findings in a written report.</a:t>
            </a:r>
          </a:p>
          <a:p>
            <a:pPr marL="633413" indent="-279400"/>
            <a:r>
              <a:rPr lang="en-US" dirty="0"/>
              <a:t>Follow a fair disciplinary process (as outlined in the volunteer handbook).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Releasing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6030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5632</TotalTime>
  <Words>213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nine agenda   </vt:lpstr>
      <vt:lpstr>Appraisal and feedback</vt:lpstr>
      <vt:lpstr>Problematic behavior</vt:lpstr>
      <vt:lpstr>Corrective action</vt:lpstr>
      <vt:lpstr>Releasing volunteers</vt:lpstr>
      <vt:lpstr>Releasing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108</cp:revision>
  <dcterms:created xsi:type="dcterms:W3CDTF">2015-12-07T01:55:23Z</dcterms:created>
  <dcterms:modified xsi:type="dcterms:W3CDTF">2022-09-26T23:27:30Z</dcterms:modified>
</cp:coreProperties>
</file>