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97" r:id="rId5"/>
    <p:sldId id="298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Volunteers seeking paid employment</a:t>
            </a:r>
          </a:p>
          <a:p>
            <a:pPr marL="354013" indent="-265113"/>
            <a:r>
              <a:rPr lang="en-US" dirty="0"/>
              <a:t>Prisoners/ex-offenders</a:t>
            </a:r>
          </a:p>
          <a:p>
            <a:pPr marL="354013" indent="-265113"/>
            <a:r>
              <a:rPr lang="en-US" dirty="0"/>
              <a:t>Employees/professionals who offer pro bono services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eight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Pros and cons of participation</a:t>
            </a:r>
          </a:p>
          <a:p>
            <a:pPr marL="354013" indent="-265113"/>
            <a:r>
              <a:rPr lang="en-US" dirty="0"/>
              <a:t>Recruitment</a:t>
            </a:r>
          </a:p>
          <a:p>
            <a:pPr marL="354013" indent="-265113"/>
            <a:r>
              <a:rPr lang="en-US" dirty="0"/>
              <a:t>Screening</a:t>
            </a:r>
          </a:p>
          <a:p>
            <a:pPr marL="354013" indent="-265113"/>
            <a:r>
              <a:rPr lang="en-US" dirty="0"/>
              <a:t>Training</a:t>
            </a:r>
          </a:p>
          <a:p>
            <a:pPr marL="354013" indent="-265113"/>
            <a:r>
              <a:rPr lang="en-US" dirty="0"/>
              <a:t>Supervising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seekers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930810-22AD-48F2-95AB-455B65FF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 and cons</a:t>
            </a:r>
          </a:p>
          <a:p>
            <a:r>
              <a:rPr lang="en-US" dirty="0"/>
              <a:t>Motivating factors</a:t>
            </a:r>
          </a:p>
          <a:p>
            <a:r>
              <a:rPr lang="en-US" dirty="0"/>
              <a:t>Risk management</a:t>
            </a:r>
          </a:p>
          <a:p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CF02B1-9FCC-4D99-9ED4-A5FEC64D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A627AF-3BDE-42A4-A904-47C3AE35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Ex-offenders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110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543BC-2EE6-4E21-BB0F-2095AD1AF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volunteers are supported by their employers.</a:t>
            </a:r>
          </a:p>
          <a:p>
            <a:r>
              <a:rPr lang="en-US" dirty="0"/>
              <a:t>What benefits does volunteering provide to the </a:t>
            </a:r>
            <a:r>
              <a:rPr lang="en-US" i="1" dirty="0"/>
              <a:t>employer</a:t>
            </a:r>
            <a:r>
              <a:rPr lang="en-US" dirty="0"/>
              <a:t>?</a:t>
            </a:r>
          </a:p>
          <a:p>
            <a:r>
              <a:rPr lang="en-US" dirty="0"/>
              <a:t>What benefits does volunteering provide </a:t>
            </a:r>
            <a:r>
              <a:rPr lang="en-US"/>
              <a:t>to the</a:t>
            </a:r>
            <a:r>
              <a:rPr lang="en-US" dirty="0"/>
              <a:t> </a:t>
            </a:r>
            <a:r>
              <a:rPr lang="en-US" i="1"/>
              <a:t>employee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E72DC1-3800-46B9-9276-59BF0671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5B9FF2-C721-45D7-A1D0-1C2B77AF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bono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788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BEC867-18D7-6C15-DC6D-EA62BC17E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preferences</a:t>
            </a:r>
          </a:p>
          <a:p>
            <a:r>
              <a:rPr lang="en-US" dirty="0"/>
              <a:t>Success in this area depends on building a strong relationship between NFP and CSR staff of the volunteers’ employer.</a:t>
            </a:r>
          </a:p>
          <a:p>
            <a:r>
              <a:rPr lang="en-US" dirty="0"/>
              <a:t>When paid staff of an NFP offer to volunteer</a:t>
            </a:r>
          </a:p>
          <a:p>
            <a:pPr marL="633413" indent="-279400"/>
            <a:r>
              <a:rPr lang="en-US" dirty="0"/>
              <a:t>Conflicts of interest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49B106-2ACB-2C99-34F4-EBC0D022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8CD250-67FD-9ECD-D008-8FDF5A59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bono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0907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6862</TotalTime>
  <Words>138</Words>
  <Application>Microsoft Office PowerPoint</Application>
  <PresentationFormat>On-screen Show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eight agenda   </vt:lpstr>
      <vt:lpstr>Job seekers</vt:lpstr>
      <vt:lpstr>Ex-offenders</vt:lpstr>
      <vt:lpstr>Pro bono volunteers</vt:lpstr>
      <vt:lpstr>Pro bono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113</cp:revision>
  <dcterms:created xsi:type="dcterms:W3CDTF">2015-12-07T01:55:23Z</dcterms:created>
  <dcterms:modified xsi:type="dcterms:W3CDTF">2022-09-19T01:32:17Z</dcterms:modified>
</cp:coreProperties>
</file>