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6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8/15/2022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8/15/2022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The importance of recruiting</a:t>
            </a:r>
          </a:p>
          <a:p>
            <a:pPr marL="354013" indent="-265113"/>
            <a:r>
              <a:rPr lang="en-US" dirty="0"/>
              <a:t>Recruiting methods</a:t>
            </a:r>
          </a:p>
          <a:p>
            <a:pPr marL="354013" indent="-265113"/>
            <a:r>
              <a:rPr lang="en-US" dirty="0"/>
              <a:t>Diversity as a goal</a:t>
            </a:r>
          </a:p>
          <a:p>
            <a:pPr marL="354013" indent="-265113"/>
            <a:r>
              <a:rPr lang="en-US" dirty="0"/>
              <a:t>Recruiting into flexible roles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three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Chapter 5: Recruiting volunteers</a:t>
            </a:r>
          </a:p>
          <a:p>
            <a:pPr marL="354013" indent="-265113"/>
            <a:r>
              <a:rPr lang="en-US" dirty="0"/>
              <a:t>Finding a match between volunteer and NFP</a:t>
            </a:r>
          </a:p>
          <a:p>
            <a:pPr marL="354013" indent="-265113"/>
            <a:r>
              <a:rPr lang="en-US" dirty="0"/>
              <a:t>Remember: job design is a key step toward effective recruiting. Why?</a:t>
            </a:r>
          </a:p>
          <a:p>
            <a:pPr marL="354013" indent="-265113"/>
            <a:r>
              <a:rPr lang="en-US" dirty="0"/>
              <a:t>Common recruiting worries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Recruiting volunteers: an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Warm body recruitment</a:t>
            </a:r>
          </a:p>
          <a:p>
            <a:pPr marL="900113" indent="-266700"/>
            <a:r>
              <a:rPr lang="en-US" dirty="0"/>
              <a:t>Pros and cons</a:t>
            </a:r>
          </a:p>
          <a:p>
            <a:pPr marL="900113" indent="-266700"/>
            <a:r>
              <a:rPr lang="en-US" dirty="0"/>
              <a:t>Options for implementation</a:t>
            </a:r>
          </a:p>
          <a:p>
            <a:pPr marL="354013" indent="-265113"/>
            <a:r>
              <a:rPr lang="en-US" dirty="0"/>
              <a:t>Targeted recruitment</a:t>
            </a:r>
          </a:p>
          <a:p>
            <a:pPr marL="900113" indent="-266700"/>
            <a:r>
              <a:rPr lang="en-US" dirty="0"/>
              <a:t>Key questions</a:t>
            </a:r>
          </a:p>
          <a:p>
            <a:pPr marL="900113" indent="-266700"/>
            <a:r>
              <a:rPr lang="en-US" dirty="0"/>
              <a:t>Content of a recruiting pitch</a:t>
            </a:r>
          </a:p>
          <a:p>
            <a:pPr marL="1165225" indent="-265113"/>
            <a:r>
              <a:rPr lang="en-US" dirty="0"/>
              <a:t>Example: British Red Cross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Concentric circle recruitment</a:t>
            </a:r>
          </a:p>
          <a:p>
            <a:pPr marL="633413" indent="-279400"/>
            <a:r>
              <a:rPr lang="en-US" dirty="0"/>
              <a:t>Encouraging partner engagement</a:t>
            </a:r>
          </a:p>
          <a:p>
            <a:pPr marL="354013" indent="-265113"/>
            <a:r>
              <a:rPr lang="en-US" dirty="0"/>
              <a:t>Ambient recruiting</a:t>
            </a:r>
          </a:p>
          <a:p>
            <a:pPr marL="354013" indent="-265113"/>
            <a:r>
              <a:rPr lang="en-US" dirty="0"/>
              <a:t>Attracting volunteers through events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6CA8BF26-9F00-ED03-64EC-C25A84026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 diverse volunteer workforce can add value to an NFP</a:t>
            </a:r>
          </a:p>
          <a:p>
            <a:r>
              <a:rPr lang="en-US" dirty="0"/>
              <a:t>Barriers to involvement</a:t>
            </a:r>
          </a:p>
          <a:p>
            <a:pPr marL="633413" indent="-279400"/>
            <a:r>
              <a:rPr lang="en-US" dirty="0"/>
              <a:t>Organizational practices and culture</a:t>
            </a:r>
          </a:p>
          <a:p>
            <a:pPr marL="633413" indent="-279400"/>
            <a:r>
              <a:rPr lang="en-US" dirty="0"/>
              <a:t>Why members of disadvantaged groups may hesitate to offer their services</a:t>
            </a:r>
          </a:p>
          <a:p>
            <a:r>
              <a:rPr lang="en-US" dirty="0"/>
              <a:t>Steps to improve diversity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9974DE7-EE95-8915-D61D-9B84D164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0555833E-2288-5BEE-6B75-F56473AF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Seeking diversity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56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67247954-ACFD-E29D-FD4F-5F0047B03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sharing</a:t>
            </a:r>
          </a:p>
          <a:p>
            <a:r>
              <a:rPr lang="en-US" dirty="0"/>
              <a:t>Group volunteering</a:t>
            </a:r>
          </a:p>
          <a:p>
            <a:r>
              <a:rPr lang="en-US" dirty="0"/>
              <a:t>Short-term (trial) roles</a:t>
            </a:r>
          </a:p>
          <a:p>
            <a:r>
              <a:rPr lang="en-US" dirty="0"/>
              <a:t>Apprenticeship/mentoring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93BCD99-2DAC-CD9F-7A5B-CF80D9F2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06C9CB9B-22A5-A8A2-FCF8-29DD560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Offering flexibility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10787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3178</TotalTime>
  <Words>167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three agenda   </vt:lpstr>
      <vt:lpstr>Recruiting volunteers: an overview</vt:lpstr>
      <vt:lpstr>Methods </vt:lpstr>
      <vt:lpstr>Methods </vt:lpstr>
      <vt:lpstr>Seeking diversity</vt:lpstr>
      <vt:lpstr>Offering flexibility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user</cp:lastModifiedBy>
  <cp:revision>84</cp:revision>
  <dcterms:created xsi:type="dcterms:W3CDTF">2015-12-07T01:55:23Z</dcterms:created>
  <dcterms:modified xsi:type="dcterms:W3CDTF">2022-08-15T05:51:13Z</dcterms:modified>
</cp:coreProperties>
</file>