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94" r:id="rId2"/>
    <p:sldId id="257" r:id="rId3"/>
    <p:sldId id="286" r:id="rId4"/>
    <p:sldId id="289" r:id="rId5"/>
    <p:sldId id="290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7/17/2022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7/17/2022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7/17/2022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7/17/2022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2-4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Planning volunteer involvement</a:t>
            </a:r>
          </a:p>
          <a:p>
            <a:pPr marL="354013" indent="-265113"/>
            <a:r>
              <a:rPr lang="en-US" dirty="0"/>
              <a:t>Turning plans into action</a:t>
            </a:r>
          </a:p>
          <a:p>
            <a:pPr marL="354013" indent="-265113"/>
            <a:r>
              <a:rPr lang="en-US" dirty="0"/>
              <a:t>Creating motivating volunteer roles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two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Chapter 2: Planning for high-impact volunteer involvement </a:t>
            </a:r>
          </a:p>
          <a:p>
            <a:pPr marL="354013" indent="-265113"/>
            <a:r>
              <a:rPr lang="en-US" dirty="0"/>
              <a:t>What is the mission of an NFP?</a:t>
            </a:r>
          </a:p>
          <a:p>
            <a:pPr marL="354013" indent="-265113"/>
            <a:r>
              <a:rPr lang="en-US" dirty="0"/>
              <a:t>How do volunteers fit into the mission?</a:t>
            </a:r>
          </a:p>
          <a:p>
            <a:pPr marL="354013" indent="-265113"/>
            <a:r>
              <a:rPr lang="en-US" dirty="0"/>
              <a:t>SMART goals for volunteer involvement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Planning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Chapter 3: Embedding volunteer involvement</a:t>
            </a:r>
          </a:p>
          <a:p>
            <a:pPr marL="354013" indent="-265113"/>
            <a:r>
              <a:rPr lang="en-US" dirty="0"/>
              <a:t>A rationale explaining </a:t>
            </a:r>
            <a:r>
              <a:rPr lang="en-US" i="1" dirty="0"/>
              <a:t>why </a:t>
            </a:r>
            <a:r>
              <a:rPr lang="en-US" dirty="0"/>
              <a:t>an NFP needs volunteers</a:t>
            </a:r>
          </a:p>
          <a:p>
            <a:pPr marL="633413" indent="-279400"/>
            <a:r>
              <a:rPr lang="en-US" dirty="0"/>
              <a:t>Example: Blue Cross (UK)</a:t>
            </a:r>
          </a:p>
          <a:p>
            <a:pPr marL="354013" indent="-265113"/>
            <a:r>
              <a:rPr lang="en-US" dirty="0"/>
              <a:t>Input from staff</a:t>
            </a:r>
          </a:p>
          <a:p>
            <a:pPr marL="354013" indent="-265113"/>
            <a:r>
              <a:rPr lang="en-US" dirty="0"/>
              <a:t>Support of senior leaders</a:t>
            </a:r>
          </a:p>
          <a:p>
            <a:pPr marL="354013" indent="-265113"/>
            <a:r>
              <a:rPr lang="en-US" dirty="0"/>
              <a:t>Volunteer-friendly culture and policies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Embedding volunteer involvement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Chapter 4: Creating motivating roles for volunteers </a:t>
            </a:r>
          </a:p>
          <a:p>
            <a:pPr marL="354013" indent="-265113"/>
            <a:r>
              <a:rPr lang="en-US" dirty="0"/>
              <a:t>Job design is the single most important factor in managing and retaining volunteers. Why?</a:t>
            </a:r>
          </a:p>
          <a:p>
            <a:pPr marL="354013" indent="-265113"/>
            <a:r>
              <a:rPr lang="en-US" dirty="0"/>
              <a:t>Roles that enjoy staff support</a:t>
            </a:r>
          </a:p>
          <a:p>
            <a:pPr marL="354013" indent="-265113"/>
            <a:r>
              <a:rPr lang="en-US" dirty="0"/>
              <a:t>Results-oriented roles</a:t>
            </a:r>
          </a:p>
          <a:p>
            <a:pPr marL="88900" indent="0">
              <a:buNone/>
            </a:pPr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Designing volunteer roles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Competing for scarce volunteer talent</a:t>
            </a:r>
          </a:p>
          <a:p>
            <a:pPr marL="354013" indent="-265113"/>
            <a:r>
              <a:rPr lang="en-US" dirty="0"/>
              <a:t>Creating role descriptions</a:t>
            </a:r>
          </a:p>
          <a:p>
            <a:pPr marL="633413" indent="-279400"/>
            <a:r>
              <a:rPr lang="en-US" dirty="0"/>
              <a:t>Why role descriptions are so important for volunteers</a:t>
            </a:r>
          </a:p>
          <a:p>
            <a:pPr marL="633413" indent="-279400"/>
            <a:r>
              <a:rPr lang="en-US" dirty="0"/>
              <a:t>What to include in a role description</a:t>
            </a:r>
          </a:p>
          <a:p>
            <a:pPr marL="633413" indent="-279400"/>
            <a:r>
              <a:rPr lang="en-US"/>
              <a:t>Updating role descriptions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Designing volunteer roles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539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2792</TotalTime>
  <Words>180</Words>
  <Application>Microsoft Office PowerPoint</Application>
  <PresentationFormat>On-screen Show (4:3)</PresentationFormat>
  <Paragraphs>37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two agenda   </vt:lpstr>
      <vt:lpstr>Planning </vt:lpstr>
      <vt:lpstr>Embedding volunteer involvement </vt:lpstr>
      <vt:lpstr>Designing volunteer roles </vt:lpstr>
      <vt:lpstr>Designing volunteer roles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79</cp:revision>
  <dcterms:created xsi:type="dcterms:W3CDTF">2015-12-07T01:55:23Z</dcterms:created>
  <dcterms:modified xsi:type="dcterms:W3CDTF">2022-07-17T04:00:36Z</dcterms:modified>
</cp:coreProperties>
</file>