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86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5/23/2022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5/23/2022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5/23/2022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5/23/2022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Unit administration</a:t>
            </a:r>
          </a:p>
          <a:p>
            <a:pPr marL="633413" indent="-279400"/>
            <a:r>
              <a:rPr lang="en-US" dirty="0"/>
              <a:t>Unit outline</a:t>
            </a:r>
          </a:p>
          <a:p>
            <a:pPr marL="633413" indent="-279400"/>
            <a:r>
              <a:rPr lang="en-US" dirty="0"/>
              <a:t>Staff contact</a:t>
            </a:r>
          </a:p>
          <a:p>
            <a:pPr marL="633413" indent="-279400"/>
            <a:r>
              <a:rPr lang="en-US" dirty="0"/>
              <a:t>Assessments</a:t>
            </a:r>
          </a:p>
          <a:p>
            <a:pPr marL="633413" indent="-279400"/>
            <a:r>
              <a:rPr lang="en-US" dirty="0"/>
              <a:t>Class format</a:t>
            </a:r>
          </a:p>
          <a:p>
            <a:r>
              <a:rPr lang="en-US" dirty="0"/>
              <a:t> A bird’s-eye view of HRM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Week one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HRM?</a:t>
            </a:r>
          </a:p>
          <a:p>
            <a:pPr marL="354013" indent="-265113"/>
            <a:r>
              <a:rPr lang="en-US" dirty="0"/>
              <a:t>How does HRM fit into the </a:t>
            </a:r>
            <a:r>
              <a:rPr lang="en-US"/>
              <a:t>basic functions </a:t>
            </a:r>
            <a:r>
              <a:rPr lang="en-US" dirty="0"/>
              <a:t>of management?</a:t>
            </a:r>
          </a:p>
          <a:p>
            <a:pPr marL="354013" indent="-265113"/>
            <a:r>
              <a:rPr lang="en-US" dirty="0"/>
              <a:t>Who is responsible for HRM?</a:t>
            </a:r>
          </a:p>
          <a:p>
            <a:pPr marL="633413" indent="-279400"/>
            <a:r>
              <a:rPr lang="en-US" dirty="0"/>
              <a:t>Typical HR roles</a:t>
            </a:r>
          </a:p>
          <a:p>
            <a:pPr marL="354013" indent="-265113"/>
            <a:r>
              <a:rPr lang="en-US" dirty="0"/>
              <a:t>Key social and technological trends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HRM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‘Pillars’ of contemporary HRM</a:t>
            </a:r>
          </a:p>
          <a:p>
            <a:pPr marL="633413" indent="-279400"/>
            <a:r>
              <a:rPr lang="en-US" dirty="0"/>
              <a:t>1. Distributed/embedded HRM</a:t>
            </a:r>
          </a:p>
          <a:p>
            <a:pPr marL="633413" indent="-279400"/>
            <a:r>
              <a:rPr lang="en-US" dirty="0"/>
              <a:t>2. Strategic HRM</a:t>
            </a:r>
          </a:p>
          <a:p>
            <a:pPr marL="633413" indent="-279400"/>
            <a:r>
              <a:rPr lang="en-US" dirty="0"/>
              <a:t>3. Employee performance improvement</a:t>
            </a:r>
          </a:p>
          <a:p>
            <a:pPr marL="633413" indent="-279400"/>
            <a:r>
              <a:rPr lang="en-US" dirty="0"/>
              <a:t>4. Sustainable performance</a:t>
            </a:r>
          </a:p>
          <a:p>
            <a:pPr marL="633413" indent="-279400"/>
            <a:r>
              <a:rPr lang="en-US" dirty="0"/>
              <a:t>5. Employee engagement</a:t>
            </a:r>
          </a:p>
          <a:p>
            <a:pPr marL="633413" indent="-279400"/>
            <a:r>
              <a:rPr lang="en-US" dirty="0"/>
              <a:t>6. An </a:t>
            </a:r>
            <a:r>
              <a:rPr lang="en-US"/>
              <a:t>ethical workplace</a:t>
            </a:r>
            <a:endParaRPr lang="en-US" dirty="0"/>
          </a:p>
          <a:p>
            <a:pPr marL="811213" indent="-4572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HRM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Key competencies of today’s HR manager</a:t>
            </a:r>
          </a:p>
          <a:p>
            <a:pPr marL="88900" indent="0">
              <a:buNone/>
            </a:pPr>
            <a:endParaRPr lang="en-US" dirty="0"/>
          </a:p>
          <a:p>
            <a:pPr marL="354013" indent="-265113"/>
            <a:r>
              <a:rPr lang="en-US" dirty="0"/>
              <a:t>How basic ‘philosophical’ assumptions influence one’s approach to HRM</a:t>
            </a:r>
          </a:p>
          <a:p>
            <a:pPr marL="633413" indent="-279400"/>
            <a:r>
              <a:rPr lang="en-US" dirty="0"/>
              <a:t>Example: motivation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HRM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 err="1"/>
              <a:t>Organisation</a:t>
            </a:r>
            <a:r>
              <a:rPr lang="en-US" dirty="0"/>
              <a:t> of the textbook: four key themes</a:t>
            </a:r>
          </a:p>
          <a:p>
            <a:pPr marL="633413" indent="-279400"/>
            <a:r>
              <a:rPr lang="en-US" dirty="0"/>
              <a:t>1. HR: the responsibility of every manager</a:t>
            </a:r>
          </a:p>
          <a:p>
            <a:pPr marL="633413" indent="-279400"/>
            <a:r>
              <a:rPr lang="en-US" dirty="0"/>
              <a:t>2. Improving performance, productivity and profitability</a:t>
            </a:r>
          </a:p>
          <a:p>
            <a:pPr marL="633413" indent="-279400"/>
            <a:r>
              <a:rPr lang="en-US" dirty="0"/>
              <a:t>3. Trends in technology</a:t>
            </a:r>
          </a:p>
          <a:p>
            <a:pPr marL="633413" indent="-279400"/>
            <a:r>
              <a:rPr lang="en-US" dirty="0"/>
              <a:t>4. Strategic role of HRM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HRM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7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2557</TotalTime>
  <Words>188</Words>
  <Application>Microsoft Office PowerPoint</Application>
  <PresentationFormat>On-screen Show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one agenda   </vt:lpstr>
      <vt:lpstr>Overview of HRM </vt:lpstr>
      <vt:lpstr>Overview of HRM </vt:lpstr>
      <vt:lpstr>Overview of HRM </vt:lpstr>
      <vt:lpstr>Overview of HRM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69</cp:revision>
  <dcterms:created xsi:type="dcterms:W3CDTF">2015-12-07T01:55:23Z</dcterms:created>
  <dcterms:modified xsi:type="dcterms:W3CDTF">2022-05-23T00:10:42Z</dcterms:modified>
</cp:coreProperties>
</file>