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56" r:id="rId2"/>
    <p:sldId id="257" r:id="rId3"/>
    <p:sldId id="286" r:id="rId4"/>
    <p:sldId id="289" r:id="rId5"/>
    <p:sldId id="296" r:id="rId6"/>
    <p:sldId id="298" r:id="rId7"/>
    <p:sldId id="290" r:id="rId8"/>
    <p:sldId id="29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16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5/16/2022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5/16/2022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5/16/2022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5/16/2022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5/16/2022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HRM for Small Organizations and </a:t>
            </a:r>
            <a:r>
              <a:rPr lang="en-US" dirty="0"/>
              <a:t>Startups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Overview of HRM in a small organization</a:t>
            </a:r>
          </a:p>
          <a:p>
            <a:pPr marL="354013" indent="-265113"/>
            <a:r>
              <a:rPr lang="en-US" dirty="0"/>
              <a:t>Online tools</a:t>
            </a:r>
          </a:p>
          <a:p>
            <a:pPr marL="354013" indent="-265113"/>
            <a:r>
              <a:rPr lang="en-US" dirty="0"/>
              <a:t>Capitalizing on HR advantages enjoyed by a small organization</a:t>
            </a:r>
          </a:p>
          <a:p>
            <a:pPr marL="354013" indent="-265113"/>
            <a:r>
              <a:rPr lang="en-US" dirty="0"/>
              <a:t>Family businesses</a:t>
            </a:r>
          </a:p>
          <a:p>
            <a:pPr marL="354013" indent="-265113"/>
            <a:r>
              <a:rPr lang="en-US" dirty="0"/>
              <a:t>Outsourcing HR functions</a:t>
            </a:r>
          </a:p>
          <a:p>
            <a:pPr marL="354013" indent="-265113"/>
            <a:r>
              <a:rPr lang="en-US" dirty="0"/>
              <a:t>Managing HR procedures and paperwork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twelve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Why should small business take HRM seriously?</a:t>
            </a:r>
          </a:p>
          <a:p>
            <a:pPr marL="354013" indent="-265113"/>
            <a:r>
              <a:rPr lang="en-US" dirty="0"/>
              <a:t>Distinctive challenges</a:t>
            </a:r>
          </a:p>
          <a:p>
            <a:pPr marL="633413" indent="-279400"/>
            <a:r>
              <a:rPr lang="en-US" dirty="0"/>
              <a:t>1</a:t>
            </a:r>
            <a:r>
              <a:rPr lang="en-US" dirty="0" smtClean="0"/>
              <a:t>. </a:t>
            </a:r>
            <a:r>
              <a:rPr lang="en-US" dirty="0" smtClean="0"/>
              <a:t>Size</a:t>
            </a:r>
            <a:endParaRPr lang="en-US" dirty="0"/>
          </a:p>
          <a:p>
            <a:pPr marL="633413" indent="-279400"/>
            <a:r>
              <a:rPr lang="en-US" dirty="0"/>
              <a:t>2</a:t>
            </a:r>
            <a:r>
              <a:rPr lang="en-US" dirty="0" smtClean="0"/>
              <a:t>. Priorities</a:t>
            </a:r>
          </a:p>
          <a:p>
            <a:pPr marL="633413" indent="-279400"/>
            <a:r>
              <a:rPr lang="en-US" dirty="0" smtClean="0"/>
              <a:t>3. Informality</a:t>
            </a:r>
            <a:endParaRPr lang="en-US" dirty="0"/>
          </a:p>
          <a:p>
            <a:pPr marL="633413" indent="-279400"/>
            <a:r>
              <a:rPr lang="en-US" dirty="0"/>
              <a:t>4</a:t>
            </a:r>
            <a:r>
              <a:rPr lang="en-US" dirty="0" smtClean="0"/>
              <a:t>. An entrepreneur’s outlook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 of HRM in a small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Planning/recruitment</a:t>
            </a:r>
          </a:p>
          <a:p>
            <a:pPr marL="354013" indent="-265113"/>
            <a:r>
              <a:rPr lang="en-US" dirty="0"/>
              <a:t>Selection</a:t>
            </a:r>
          </a:p>
          <a:p>
            <a:pPr marL="354013" indent="-265113"/>
            <a:r>
              <a:rPr lang="en-US" dirty="0"/>
              <a:t>Training</a:t>
            </a:r>
          </a:p>
          <a:p>
            <a:pPr marL="354013" indent="-265113"/>
            <a:r>
              <a:rPr lang="en-US" dirty="0"/>
              <a:t>Performance appraisal/compensation</a:t>
            </a:r>
          </a:p>
          <a:p>
            <a:pPr marL="354013" indent="-265113"/>
            <a:r>
              <a:rPr lang="en-US" dirty="0"/>
              <a:t>Safety and health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Online tools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Knowing your employees</a:t>
            </a:r>
          </a:p>
          <a:p>
            <a:r>
              <a:rPr lang="en-US" dirty="0"/>
              <a:t>Flexibility</a:t>
            </a:r>
          </a:p>
          <a:p>
            <a:pPr marL="633413" indent="-279400"/>
            <a:r>
              <a:rPr lang="en-US" dirty="0"/>
              <a:t>Training</a:t>
            </a:r>
          </a:p>
          <a:p>
            <a:pPr marL="633413" indent="-279400"/>
            <a:r>
              <a:rPr lang="en-US" dirty="0"/>
              <a:t>Benefits</a:t>
            </a:r>
          </a:p>
          <a:p>
            <a:pPr marL="633413" indent="-279400"/>
            <a:r>
              <a:rPr lang="en-US" dirty="0"/>
              <a:t>Example: Netflix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Comparative advantages of a small organization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70601199-0EF6-42DF-AB1B-3A616E90C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challenge of fairness when a business employs family members and ‘outsiders’</a:t>
            </a:r>
          </a:p>
          <a:p>
            <a:pPr marL="633413" indent="-279400"/>
            <a:r>
              <a:rPr lang="en-US" dirty="0"/>
              <a:t>Why is unfairness (actual or perceived) a serious problem for some family-owned businesses?</a:t>
            </a:r>
          </a:p>
          <a:p>
            <a:r>
              <a:rPr lang="en-US" dirty="0"/>
              <a:t>Practical steps to improve fairness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B180734D-FFC8-469A-9AC9-EB78DACE4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A4B94BB-3E41-4C87-BC33-0803C4E7A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businesses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9224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a professional employer organization?</a:t>
            </a:r>
          </a:p>
          <a:p>
            <a:pPr marL="354013" indent="-265113"/>
            <a:r>
              <a:rPr lang="en-US" dirty="0"/>
              <a:t>HR functions commonly outsourced</a:t>
            </a:r>
          </a:p>
          <a:p>
            <a:pPr marL="354013" indent="-265113"/>
            <a:r>
              <a:rPr lang="en-US" dirty="0"/>
              <a:t>Typical fees</a:t>
            </a:r>
          </a:p>
          <a:p>
            <a:pPr marL="354013" indent="-265113"/>
            <a:r>
              <a:rPr lang="en-US" dirty="0"/>
              <a:t>Disadvantages of outsourcing </a:t>
            </a:r>
          </a:p>
          <a:p>
            <a:pPr marL="354013" indent="-265113"/>
            <a:r>
              <a:rPr lang="en-US" dirty="0"/>
              <a:t>Alternatives to outsourcing?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Outsourcing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BA39C2ED-F820-4F95-A838-CED873EF2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HR forms are essential, even for the simplest HR system?</a:t>
            </a:r>
          </a:p>
          <a:p>
            <a:r>
              <a:rPr lang="en-AU" dirty="0"/>
              <a:t>When is it time to automate an HR system?</a:t>
            </a:r>
          </a:p>
          <a:p>
            <a:r>
              <a:rPr lang="en-AU" dirty="0" smtClean="0"/>
              <a:t>Functions</a:t>
            </a:r>
            <a:r>
              <a:rPr lang="en-AU" dirty="0" smtClean="0"/>
              <a:t> </a:t>
            </a:r>
            <a:r>
              <a:rPr lang="en-AU" dirty="0"/>
              <a:t>of an HR Information </a:t>
            </a:r>
            <a:r>
              <a:rPr lang="en-AU" dirty="0" smtClean="0"/>
              <a:t>System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11A1AE5B-2B24-4D4B-A658-EAA6C77A2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77C7A2E9-3111-42C4-88C4-2C98BF28A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HR procedures and paperwork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05728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4624</TotalTime>
  <Words>217</Words>
  <Application>Microsoft Office PowerPoint</Application>
  <PresentationFormat>On-screen Show (4:3)</PresentationFormat>
  <Paragraphs>52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twelve agenda   </vt:lpstr>
      <vt:lpstr>Overview of HRM in a small organization</vt:lpstr>
      <vt:lpstr>Online tools</vt:lpstr>
      <vt:lpstr>Comparative advantages of a small organization</vt:lpstr>
      <vt:lpstr>Family businesses</vt:lpstr>
      <vt:lpstr>Outsourcing</vt:lpstr>
      <vt:lpstr>HR procedures and paperwork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user</cp:lastModifiedBy>
  <cp:revision>115</cp:revision>
  <dcterms:created xsi:type="dcterms:W3CDTF">2015-12-07T01:55:23Z</dcterms:created>
  <dcterms:modified xsi:type="dcterms:W3CDTF">2022-05-16T03:20:27Z</dcterms:modified>
</cp:coreProperties>
</file>