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6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5/6/2022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5/6/2022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5/6/2022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5/6/2022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5/6/2022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Global </a:t>
            </a:r>
            <a:r>
              <a:rPr lang="en-US"/>
              <a:t>Human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Overview of international HRM</a:t>
            </a:r>
          </a:p>
          <a:p>
            <a:pPr marL="354013" indent="-265113"/>
            <a:r>
              <a:rPr lang="en-US" dirty="0"/>
              <a:t>Staffing a global organization</a:t>
            </a:r>
          </a:p>
          <a:p>
            <a:pPr marL="354013" indent="-265113"/>
            <a:r>
              <a:rPr lang="en-US" dirty="0"/>
              <a:t>Supporting expatriate employees</a:t>
            </a:r>
          </a:p>
          <a:p>
            <a:pPr marL="354013" indent="-265113"/>
            <a:r>
              <a:rPr lang="en-US" dirty="0"/>
              <a:t>Implementing a global HR system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eleven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What is ‘globalized’ HRM?</a:t>
            </a:r>
          </a:p>
          <a:p>
            <a:pPr marL="354013" indent="-265113"/>
            <a:r>
              <a:rPr lang="en-US" dirty="0"/>
              <a:t>Adapting to local conditions</a:t>
            </a:r>
          </a:p>
          <a:p>
            <a:pPr marL="354013" indent="-265113"/>
            <a:r>
              <a:rPr lang="en-US" dirty="0"/>
              <a:t>Socio-cultural differences</a:t>
            </a:r>
          </a:p>
          <a:p>
            <a:pPr marL="633413" indent="-279400"/>
            <a:r>
              <a:rPr lang="en-US" dirty="0"/>
              <a:t>Hofstede: five key cultural variables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Expats vs local hires: pros and cons</a:t>
            </a:r>
          </a:p>
          <a:p>
            <a:pPr marL="633413" indent="-279400"/>
            <a:r>
              <a:rPr lang="en-US" dirty="0"/>
              <a:t>Ethnocentric, polycentric and global hiring strategies</a:t>
            </a:r>
          </a:p>
          <a:p>
            <a:pPr marL="633413" indent="-279400"/>
            <a:r>
              <a:rPr lang="en-US" dirty="0"/>
              <a:t>Choosing the best candidates for an expat assignment</a:t>
            </a:r>
          </a:p>
          <a:p>
            <a:pPr marL="354013" indent="-265113"/>
            <a:r>
              <a:rPr lang="en-US" dirty="0"/>
              <a:t>Virtual teams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Staffing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  <a:p>
            <a:pPr marL="633413" indent="-279400"/>
            <a:r>
              <a:rPr lang="en-US"/>
              <a:t>Adapting </a:t>
            </a:r>
            <a:r>
              <a:rPr lang="en-US" dirty="0"/>
              <a:t>to cultural/ethical differences</a:t>
            </a:r>
          </a:p>
          <a:p>
            <a:r>
              <a:rPr lang="en-US" dirty="0"/>
              <a:t>Performance appraisal</a:t>
            </a:r>
          </a:p>
          <a:p>
            <a:r>
              <a:rPr lang="en-US" dirty="0"/>
              <a:t>Methods of calculating compensation</a:t>
            </a:r>
          </a:p>
          <a:p>
            <a:r>
              <a:rPr lang="en-US" dirty="0"/>
              <a:t>Security</a:t>
            </a:r>
          </a:p>
          <a:p>
            <a:r>
              <a:rPr lang="en-US" dirty="0"/>
              <a:t>Career management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expats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Standardizing HR policies across national boundaries</a:t>
            </a:r>
          </a:p>
          <a:p>
            <a:pPr marL="633413" indent="-279400"/>
            <a:r>
              <a:rPr lang="en-US" dirty="0"/>
              <a:t>Developing an effective global system</a:t>
            </a:r>
          </a:p>
          <a:p>
            <a:pPr marL="633413" indent="-279400"/>
            <a:r>
              <a:rPr lang="en-US"/>
              <a:t>Increasing ‘buy-in’ at the local level</a:t>
            </a:r>
            <a:endParaRPr lang="en-US" dirty="0"/>
          </a:p>
          <a:p>
            <a:pPr marL="633413" indent="-279400"/>
            <a:r>
              <a:rPr lang="en-US" dirty="0"/>
              <a:t>Communicating the rationale for change and providing adequate resources to implement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Implementing a Global HR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4672</TotalTime>
  <Words>158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eleven agenda   </vt:lpstr>
      <vt:lpstr>International HRM</vt:lpstr>
      <vt:lpstr>Global Staffing</vt:lpstr>
      <vt:lpstr>Supporting expats </vt:lpstr>
      <vt:lpstr>Implementing a Global HR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107</cp:revision>
  <dcterms:created xsi:type="dcterms:W3CDTF">2015-12-07T01:55:23Z</dcterms:created>
  <dcterms:modified xsi:type="dcterms:W3CDTF">2022-05-06T07:41:13Z</dcterms:modified>
</cp:coreProperties>
</file>