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5/1/2022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5/1/2022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5/1/2022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5/1/2022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5/1/2022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Safety, Health &amp; Risk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Introduction to workplace safety</a:t>
            </a:r>
          </a:p>
          <a:p>
            <a:pPr marL="354013" indent="-265113"/>
            <a:r>
              <a:rPr lang="en-US" dirty="0"/>
              <a:t>Causes of accidents </a:t>
            </a:r>
          </a:p>
          <a:p>
            <a:pPr marL="354013" indent="-265113"/>
            <a:r>
              <a:rPr lang="en-US" dirty="0"/>
              <a:t>Strategies to prevent accidents</a:t>
            </a:r>
          </a:p>
          <a:p>
            <a:pPr marL="354013" indent="-265113"/>
            <a:r>
              <a:rPr lang="en-US" dirty="0"/>
              <a:t>Other workplace health hazards</a:t>
            </a:r>
          </a:p>
          <a:p>
            <a:pPr marL="354013" indent="-265113"/>
            <a:r>
              <a:rPr lang="en-US" dirty="0"/>
              <a:t>Managing security risks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Costs (pecuniary and non-pecuniary) of neglecting health and safety</a:t>
            </a:r>
          </a:p>
          <a:p>
            <a:pPr marL="354013" indent="-265113"/>
            <a:r>
              <a:rPr lang="en-US" dirty="0"/>
              <a:t>The role of senior management in promoting a culture of safety</a:t>
            </a:r>
          </a:p>
          <a:p>
            <a:pPr marL="354013" indent="-265113"/>
            <a:r>
              <a:rPr lang="en-US" dirty="0"/>
              <a:t>What should be checked during safety inspections?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workplace safety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are the major causes of accidents?</a:t>
            </a:r>
          </a:p>
          <a:p>
            <a:pPr marL="633413" indent="-279400"/>
            <a:r>
              <a:rPr lang="en-US" dirty="0"/>
              <a:t>1. Chance occurrences</a:t>
            </a:r>
          </a:p>
          <a:p>
            <a:pPr marL="633413" indent="-279400"/>
            <a:r>
              <a:rPr lang="en-US" dirty="0"/>
              <a:t>2. Unsafe conditions</a:t>
            </a:r>
          </a:p>
          <a:p>
            <a:pPr marL="633413" indent="-279400"/>
            <a:r>
              <a:rPr lang="en-US" dirty="0"/>
              <a:t>3. Unsafe acts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Causes of accidents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 proactive stance on safety.</a:t>
            </a:r>
          </a:p>
          <a:p>
            <a:r>
              <a:rPr lang="en-US" dirty="0"/>
              <a:t>Use checklists to guide safety inspections.</a:t>
            </a:r>
          </a:p>
          <a:p>
            <a:r>
              <a:rPr lang="en-US" dirty="0"/>
              <a:t>Ensure that employees use personal protective equipment.</a:t>
            </a:r>
          </a:p>
          <a:p>
            <a:pPr marL="633413" indent="-279400"/>
            <a:r>
              <a:rPr lang="en-US" dirty="0"/>
              <a:t>Practical challenges</a:t>
            </a:r>
          </a:p>
          <a:p>
            <a:pPr marL="354013" indent="-265113"/>
            <a:r>
              <a:rPr lang="en-US" dirty="0"/>
              <a:t>Address specific needs of vulnerable workers.</a:t>
            </a:r>
          </a:p>
          <a:p>
            <a:pPr marL="354013" indent="-265113"/>
            <a:r>
              <a:rPr lang="en-US" dirty="0"/>
              <a:t>A holistic approach to reduce unsafe acts at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prevent accidents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Hazard recognition, evaluation and control</a:t>
            </a:r>
          </a:p>
          <a:p>
            <a:pPr marL="354013" indent="-265113"/>
            <a:r>
              <a:rPr lang="en-US" dirty="0"/>
              <a:t>Why are temporary workers at higher risk?</a:t>
            </a:r>
          </a:p>
          <a:p>
            <a:pPr marL="354013" indent="-265113"/>
            <a:r>
              <a:rPr lang="en-US" dirty="0"/>
              <a:t>Chemical/industrial hazards</a:t>
            </a:r>
          </a:p>
          <a:p>
            <a:pPr marL="354013" indent="-265113"/>
            <a:r>
              <a:rPr lang="en-US" dirty="0"/>
              <a:t>Substance abuse</a:t>
            </a:r>
          </a:p>
          <a:p>
            <a:pPr marL="354013" indent="-265113"/>
            <a:r>
              <a:rPr lang="en-US" dirty="0"/>
              <a:t>Mental health: stress/burnout/depression</a:t>
            </a:r>
          </a:p>
          <a:p>
            <a:pPr marL="633413" indent="-279400"/>
            <a:r>
              <a:rPr lang="en-US" dirty="0"/>
              <a:t>Employee assistance programs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health hazards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0BADE4-3AE1-43D8-AEE9-C4063794D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enterprise risk management?</a:t>
            </a:r>
          </a:p>
          <a:p>
            <a:pPr marL="633413" indent="-279400"/>
            <a:r>
              <a:rPr lang="en-US" dirty="0"/>
              <a:t>Types of risk</a:t>
            </a:r>
          </a:p>
          <a:p>
            <a:r>
              <a:rPr lang="en-US"/>
              <a:t>Violence prevention</a:t>
            </a:r>
            <a:endParaRPr lang="en-US" dirty="0"/>
          </a:p>
          <a:p>
            <a:pPr marL="633413" indent="-279400"/>
            <a:r>
              <a:rPr lang="en-US" dirty="0"/>
              <a:t>Screening at the HR selection stage</a:t>
            </a:r>
          </a:p>
          <a:p>
            <a:pPr marL="633413" indent="-279400"/>
            <a:r>
              <a:rPr lang="en-US" dirty="0"/>
              <a:t>High-risk situations, e.g. termination interviews</a:t>
            </a:r>
          </a:p>
          <a:p>
            <a:r>
              <a:rPr lang="en-US" dirty="0"/>
              <a:t>Securing a facility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FBF978-0D8C-4428-A7C7-4324A9D6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E7C02-97F1-4D01-AF7C-C1375AEA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security risks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7244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6153</TotalTime>
  <Words>229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ten agenda   </vt:lpstr>
      <vt:lpstr>Introduction to workplace safety</vt:lpstr>
      <vt:lpstr>Causes of accidents</vt:lpstr>
      <vt:lpstr>Strategies to prevent accidents</vt:lpstr>
      <vt:lpstr>Managing health hazards</vt:lpstr>
      <vt:lpstr>Managing security risks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107</cp:revision>
  <dcterms:created xsi:type="dcterms:W3CDTF">2015-12-07T01:55:23Z</dcterms:created>
  <dcterms:modified xsi:type="dcterms:W3CDTF">2022-05-01T05:52:12Z</dcterms:modified>
</cp:coreProperties>
</file>