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7" r:id="rId3"/>
    <p:sldId id="286" r:id="rId4"/>
    <p:sldId id="289" r:id="rId5"/>
    <p:sldId id="290" r:id="rId6"/>
    <p:sldId id="29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3/28/2022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3/28/2022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Performance Management and Appraisal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Overview of performance appraisal</a:t>
            </a:r>
          </a:p>
          <a:p>
            <a:pPr marL="354013" indent="-265113"/>
            <a:r>
              <a:rPr lang="en-US" dirty="0"/>
              <a:t>Tools of performance appraisal</a:t>
            </a:r>
          </a:p>
          <a:p>
            <a:pPr marL="354013" indent="-265113"/>
            <a:r>
              <a:rPr lang="en-US" dirty="0"/>
              <a:t>Improving the accuracy of performance appraisal</a:t>
            </a:r>
          </a:p>
          <a:p>
            <a:pPr marL="354013" indent="-265113"/>
            <a:r>
              <a:rPr lang="en-US" dirty="0"/>
              <a:t>Handling appraisal interviews</a:t>
            </a:r>
          </a:p>
          <a:p>
            <a:pPr marL="354013" indent="-265113"/>
            <a:r>
              <a:rPr lang="en-US" dirty="0"/>
              <a:t>Performance management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Process of PA</a:t>
            </a:r>
          </a:p>
          <a:p>
            <a:pPr marL="354013" indent="-265113"/>
            <a:r>
              <a:rPr lang="en-US" dirty="0"/>
              <a:t>Purpose of PA</a:t>
            </a:r>
          </a:p>
          <a:p>
            <a:pPr marL="633413" indent="-279400"/>
            <a:r>
              <a:rPr lang="en-US" dirty="0"/>
              <a:t>Effective goal setting</a:t>
            </a:r>
          </a:p>
          <a:p>
            <a:pPr marL="354013" indent="-265113"/>
            <a:r>
              <a:rPr lang="en-US" dirty="0"/>
              <a:t>Who does the appraisal?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performance appraisal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Graphic rating scales</a:t>
            </a:r>
          </a:p>
          <a:p>
            <a:pPr marL="354013" indent="-265113"/>
            <a:r>
              <a:rPr lang="en-US" dirty="0"/>
              <a:t>Rankings</a:t>
            </a:r>
          </a:p>
          <a:p>
            <a:pPr marL="354013" indent="-265113"/>
            <a:r>
              <a:rPr lang="en-US" dirty="0"/>
              <a:t>Forced distributions</a:t>
            </a:r>
          </a:p>
          <a:p>
            <a:pPr marL="354013" indent="-265113"/>
            <a:r>
              <a:rPr lang="en-US" dirty="0"/>
              <a:t>Critical incidents</a:t>
            </a:r>
          </a:p>
          <a:p>
            <a:pPr marL="354013" indent="-265113"/>
            <a:r>
              <a:rPr lang="en-US" dirty="0"/>
              <a:t>Narrative forms</a:t>
            </a:r>
          </a:p>
          <a:p>
            <a:pPr marL="354013" indent="-265113"/>
            <a:r>
              <a:rPr lang="en-US" dirty="0"/>
              <a:t>BARS</a:t>
            </a:r>
          </a:p>
          <a:p>
            <a:pPr marL="354013" indent="-265113"/>
            <a:r>
              <a:rPr lang="en-US" dirty="0"/>
              <a:t>MBO</a:t>
            </a:r>
          </a:p>
          <a:p>
            <a:pPr marL="354013" indent="-265113"/>
            <a:r>
              <a:rPr lang="en-US" dirty="0"/>
              <a:t>Pros and cons of these methods?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Tools of performance appraisal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Potential sources of error</a:t>
            </a:r>
          </a:p>
          <a:p>
            <a:pPr marL="633413" indent="-279400"/>
            <a:r>
              <a:rPr lang="en-US" dirty="0"/>
              <a:t>Vague performance standards</a:t>
            </a:r>
          </a:p>
          <a:p>
            <a:pPr marL="633413" indent="-279400"/>
            <a:r>
              <a:rPr lang="en-US" dirty="0"/>
              <a:t>Halo effect</a:t>
            </a:r>
          </a:p>
          <a:p>
            <a:pPr marL="633413" indent="-279400"/>
            <a:r>
              <a:rPr lang="en-US" dirty="0"/>
              <a:t>Clumping</a:t>
            </a:r>
          </a:p>
          <a:p>
            <a:pPr marL="633413" indent="-279400"/>
            <a:r>
              <a:rPr lang="en-US" dirty="0"/>
              <a:t>Appraisal inflation/deflation</a:t>
            </a:r>
          </a:p>
          <a:p>
            <a:pPr marL="633413" indent="-279400"/>
            <a:r>
              <a:rPr lang="en-US" dirty="0"/>
              <a:t>Recency bias</a:t>
            </a:r>
          </a:p>
          <a:p>
            <a:pPr marL="633413" indent="-279400"/>
            <a:r>
              <a:rPr lang="en-US" dirty="0"/>
              <a:t>Demographic bias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Reducing bias/error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Four situations in which appraisal is done</a:t>
            </a:r>
          </a:p>
          <a:p>
            <a:pPr marL="354013" indent="-265113"/>
            <a:r>
              <a:rPr lang="en-US" dirty="0"/>
              <a:t>Guidelines for conducting a productive interview</a:t>
            </a:r>
          </a:p>
          <a:p>
            <a:pPr marL="354013" indent="-265113"/>
            <a:r>
              <a:rPr lang="en-US" dirty="0"/>
              <a:t>How to provide negative feedback? How to respond to employee defensiveness?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Appraisal interviews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Performance appraisal vs. performance management</a:t>
            </a:r>
          </a:p>
          <a:p>
            <a:pPr marL="354013" indent="-265113"/>
            <a:r>
              <a:rPr lang="en-US" dirty="0"/>
              <a:t>Basic elements of performance management</a:t>
            </a:r>
          </a:p>
          <a:p>
            <a:pPr marL="633413" indent="-279400"/>
            <a:r>
              <a:rPr lang="en-US" dirty="0"/>
              <a:t>1. Direction sharing</a:t>
            </a:r>
          </a:p>
          <a:p>
            <a:pPr marL="633413" indent="-279400"/>
            <a:r>
              <a:rPr lang="en-US" dirty="0"/>
              <a:t>2. Goal alignment</a:t>
            </a:r>
          </a:p>
          <a:p>
            <a:pPr marL="633413" indent="-279400"/>
            <a:r>
              <a:rPr lang="en-US" dirty="0"/>
              <a:t>3. Ongoing performance monitoring</a:t>
            </a:r>
          </a:p>
          <a:p>
            <a:pPr marL="633413" indent="-279400"/>
            <a:r>
              <a:rPr lang="en-US" dirty="0"/>
              <a:t>4. Ongoing feedback</a:t>
            </a:r>
          </a:p>
          <a:p>
            <a:pPr marL="633413" indent="-279400"/>
            <a:r>
              <a:rPr lang="en-US" dirty="0"/>
              <a:t>5. Coaching and developmental support</a:t>
            </a:r>
          </a:p>
          <a:p>
            <a:pPr marL="633413" indent="-279400"/>
            <a:r>
              <a:rPr lang="en-US" dirty="0"/>
              <a:t>6. Recognition and rewards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Performance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137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4435</TotalTime>
  <Words>193</Words>
  <Application>Microsoft Office PowerPoint</Application>
  <PresentationFormat>On-screen Show (4:3)</PresentationFormat>
  <Paragraphs>53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five agenda   </vt:lpstr>
      <vt:lpstr>Overview of performance appraisal</vt:lpstr>
      <vt:lpstr>Tools of performance appraisal</vt:lpstr>
      <vt:lpstr>Reducing bias/error</vt:lpstr>
      <vt:lpstr>Appraisal interviews</vt:lpstr>
      <vt:lpstr>Performance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87</cp:revision>
  <dcterms:created xsi:type="dcterms:W3CDTF">2015-12-07T01:55:23Z</dcterms:created>
  <dcterms:modified xsi:type="dcterms:W3CDTF">2022-03-28T07:11:43Z</dcterms:modified>
</cp:coreProperties>
</file>