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3/21/2022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3/21/2022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Training and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r>
              <a:rPr lang="en-US" dirty="0"/>
              <a:t>Management development</a:t>
            </a:r>
          </a:p>
          <a:p>
            <a:pPr marL="354013" indent="-265113"/>
            <a:r>
              <a:rPr lang="en-US" dirty="0"/>
              <a:t>Managing organizational change</a:t>
            </a:r>
          </a:p>
          <a:p>
            <a:pPr marL="354013" indent="-265113"/>
            <a:r>
              <a:rPr lang="en-US" dirty="0"/>
              <a:t>Evaluating the success of training and development programs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four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4013" indent="-265113"/>
            <a:r>
              <a:rPr lang="en-US" dirty="0"/>
              <a:t>The connection between strategic management and training</a:t>
            </a:r>
          </a:p>
          <a:p>
            <a:pPr marL="354013" indent="-265113"/>
            <a:r>
              <a:rPr lang="en-US" dirty="0"/>
              <a:t>The ADDIE model</a:t>
            </a:r>
          </a:p>
          <a:p>
            <a:pPr marL="633413" indent="-279400"/>
            <a:r>
              <a:rPr lang="en-US" dirty="0"/>
              <a:t>Analyze</a:t>
            </a:r>
          </a:p>
          <a:p>
            <a:pPr marL="900113" indent="-266700"/>
            <a:r>
              <a:rPr lang="en-US" i="1" dirty="0"/>
              <a:t>Why</a:t>
            </a:r>
            <a:r>
              <a:rPr lang="en-US" dirty="0"/>
              <a:t> is performance subpar?</a:t>
            </a:r>
          </a:p>
          <a:p>
            <a:pPr marL="633413" indent="-279400"/>
            <a:r>
              <a:rPr lang="en-US" dirty="0"/>
              <a:t>Design</a:t>
            </a:r>
          </a:p>
          <a:p>
            <a:pPr marL="900113" indent="-266700"/>
            <a:r>
              <a:rPr lang="en-US" dirty="0"/>
              <a:t>Conditions that encourage learning?</a:t>
            </a:r>
          </a:p>
          <a:p>
            <a:pPr marL="633413" indent="-279400"/>
            <a:r>
              <a:rPr lang="en-US" dirty="0"/>
              <a:t>Develop</a:t>
            </a:r>
          </a:p>
          <a:p>
            <a:pPr marL="633413" indent="-279400"/>
            <a:r>
              <a:rPr lang="en-US" dirty="0"/>
              <a:t>Implement</a:t>
            </a:r>
          </a:p>
          <a:p>
            <a:pPr marL="900113" indent="-266700"/>
            <a:r>
              <a:rPr lang="en-US" dirty="0"/>
              <a:t>Options for delivering training?</a:t>
            </a:r>
          </a:p>
          <a:p>
            <a:pPr marL="633413" indent="-279400"/>
            <a:r>
              <a:rPr lang="en-US" dirty="0"/>
              <a:t>Evaluate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management development (MD)?</a:t>
            </a:r>
          </a:p>
          <a:p>
            <a:pPr marL="354013" indent="-265113"/>
            <a:r>
              <a:rPr lang="en-US" dirty="0"/>
              <a:t>Identifying likely candidates</a:t>
            </a:r>
          </a:p>
          <a:p>
            <a:pPr marL="354013" indent="-265113"/>
            <a:r>
              <a:rPr lang="en-US" dirty="0"/>
              <a:t>Methods</a:t>
            </a:r>
          </a:p>
          <a:p>
            <a:pPr marL="354013" indent="-265113"/>
            <a:r>
              <a:rPr lang="en-US" dirty="0"/>
              <a:t>Guidelines for effective MD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Management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Being clear about the specific aim of an organizational change program</a:t>
            </a:r>
          </a:p>
          <a:p>
            <a:pPr marL="354013" indent="-265113"/>
            <a:r>
              <a:rPr lang="en-US" dirty="0"/>
              <a:t>Modelling the change process</a:t>
            </a:r>
          </a:p>
          <a:p>
            <a:pPr marL="633413" indent="-279400"/>
            <a:r>
              <a:rPr lang="en-US" dirty="0"/>
              <a:t>Lewin</a:t>
            </a:r>
          </a:p>
          <a:p>
            <a:pPr marL="354013" indent="-265113"/>
            <a:r>
              <a:rPr lang="en-US" dirty="0"/>
              <a:t>Overcoming innate institutional ‘</a:t>
            </a:r>
            <a:r>
              <a:rPr lang="en-US"/>
              <a:t>conservatism’</a:t>
            </a:r>
            <a:endParaRPr lang="en-US" dirty="0"/>
          </a:p>
          <a:p>
            <a:pPr marL="633413" indent="-279400"/>
            <a:r>
              <a:rPr lang="en-US" dirty="0"/>
              <a:t>Organizational development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Organizational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The final step of ADDIE: To what extent does training translate into better job performance?</a:t>
            </a:r>
          </a:p>
          <a:p>
            <a:pPr marL="354013" indent="-265113"/>
            <a:r>
              <a:rPr lang="en-US" dirty="0"/>
              <a:t>Controlled experimentation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Evaluation of training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4225</TotalTime>
  <Words>153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four agenda   </vt:lpstr>
      <vt:lpstr>Overview of training</vt:lpstr>
      <vt:lpstr>Management development</vt:lpstr>
      <vt:lpstr>Organizational change</vt:lpstr>
      <vt:lpstr>Evaluation of training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82</cp:revision>
  <dcterms:created xsi:type="dcterms:W3CDTF">2015-12-07T01:55:23Z</dcterms:created>
  <dcterms:modified xsi:type="dcterms:W3CDTF">2022-03-21T02:36:54Z</dcterms:modified>
</cp:coreProperties>
</file>