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8"/>
  </p:notesMasterIdLst>
  <p:sldIdLst>
    <p:sldId id="256" r:id="rId2"/>
    <p:sldId id="257" r:id="rId3"/>
    <p:sldId id="286" r:id="rId4"/>
    <p:sldId id="289" r:id="rId5"/>
    <p:sldId id="290" r:id="rId6"/>
    <p:sldId id="29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52D31A-2E9A-400A-BFFB-AB1A495FEE0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2/12/2022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2/12/2022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2/12/2022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2/12/2022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2/12/2022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MN210 Introduction to Human Resource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Strategic HRM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14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endParaRPr lang="en-US" dirty="0"/>
          </a:p>
          <a:p>
            <a:pPr marL="354013" indent="-265113"/>
            <a:r>
              <a:rPr lang="en-US" dirty="0"/>
              <a:t>Process of strategic management</a:t>
            </a:r>
          </a:p>
          <a:p>
            <a:pPr marL="354013" indent="-265113"/>
            <a:r>
              <a:rPr lang="en-US" dirty="0"/>
              <a:t>Strategic HRM</a:t>
            </a:r>
          </a:p>
          <a:p>
            <a:pPr marL="354013" indent="-265113"/>
            <a:r>
              <a:rPr lang="en-US" dirty="0"/>
              <a:t>HR metrics</a:t>
            </a:r>
          </a:p>
          <a:p>
            <a:pPr marL="354013" indent="-265113"/>
            <a:r>
              <a:rPr lang="en-US" dirty="0"/>
              <a:t>Employee engagement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Week three </a:t>
            </a:r>
            <a:r>
              <a:rPr lang="en-US" dirty="0"/>
              <a:t>a</a:t>
            </a:r>
            <a:r>
              <a:rPr lang="en-US"/>
              <a:t>genda</a:t>
            </a:r>
            <a:r>
              <a:rPr lang="en-US" dirty="0"/>
              <a:t>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What is strategic management?</a:t>
            </a:r>
          </a:p>
          <a:p>
            <a:pPr marL="633413" indent="-279400"/>
            <a:r>
              <a:rPr lang="en-US" dirty="0"/>
              <a:t>Steps</a:t>
            </a:r>
          </a:p>
          <a:p>
            <a:pPr marL="633413" indent="-279400"/>
            <a:r>
              <a:rPr lang="en-US" dirty="0"/>
              <a:t>SWOT analysis</a:t>
            </a:r>
          </a:p>
          <a:p>
            <a:pPr marL="633413" indent="-279400"/>
            <a:r>
              <a:rPr lang="en-US" dirty="0"/>
              <a:t>Levels</a:t>
            </a:r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Overview of strategic management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How can HRM support the process of strategic management?</a:t>
            </a:r>
          </a:p>
          <a:p>
            <a:pPr marL="811213" indent="-457200"/>
            <a:r>
              <a:rPr lang="en-US" dirty="0"/>
              <a:t>Examples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Strategic HRM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Quantitative tools of strategic HRM</a:t>
            </a:r>
          </a:p>
          <a:p>
            <a:pPr marL="633413" indent="-279400"/>
            <a:r>
              <a:rPr lang="en-US" dirty="0"/>
              <a:t>Metrics</a:t>
            </a:r>
          </a:p>
          <a:p>
            <a:pPr marL="633413" indent="-279400"/>
            <a:r>
              <a:rPr lang="en-US" dirty="0"/>
              <a:t>Benchmarking</a:t>
            </a:r>
          </a:p>
          <a:p>
            <a:pPr marL="633413" indent="-279400"/>
            <a:r>
              <a:rPr lang="en-US" dirty="0"/>
              <a:t>Talent analytics</a:t>
            </a:r>
          </a:p>
          <a:p>
            <a:pPr marL="354013" indent="-265113"/>
            <a:r>
              <a:rPr lang="en-US" dirty="0"/>
              <a:t>‘Evidence-based’ HRM </a:t>
            </a:r>
          </a:p>
          <a:p>
            <a:pPr marL="633413" indent="-279400"/>
            <a:r>
              <a:rPr lang="en-US" dirty="0"/>
              <a:t>The goal: high performance work systems</a:t>
            </a:r>
          </a:p>
          <a:p>
            <a:pPr marL="88900" indent="0">
              <a:buNone/>
            </a:pPr>
            <a:endParaRPr lang="en-US" dirty="0"/>
          </a:p>
          <a:p>
            <a:pPr marL="8890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HR Metrics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What is engagement?</a:t>
            </a:r>
          </a:p>
          <a:p>
            <a:pPr marL="354013" indent="-265113"/>
            <a:r>
              <a:rPr lang="en-US" dirty="0"/>
              <a:t>How can </a:t>
            </a:r>
            <a:r>
              <a:rPr lang="en-US"/>
              <a:t>managers cultivate engagement?</a:t>
            </a:r>
            <a:endParaRPr lang="en-US" dirty="0"/>
          </a:p>
          <a:p>
            <a:pPr marL="354013" indent="-265113"/>
            <a:r>
              <a:rPr lang="en-US" dirty="0"/>
              <a:t>Relevance to strategic HRM: to what extent is engagement a determinant of performance?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Employee Engagement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58079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2962</TotalTime>
  <Words>127</Words>
  <Application>Microsoft Office PowerPoint</Application>
  <PresentationFormat>On-screen Show (4:3)</PresentationFormat>
  <Paragraphs>35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Lucida Sans Unicode</vt:lpstr>
      <vt:lpstr>Verdana</vt:lpstr>
      <vt:lpstr>Wingdings 2</vt:lpstr>
      <vt:lpstr>Wingdings 3</vt:lpstr>
      <vt:lpstr>Concourse</vt:lpstr>
      <vt:lpstr>MN210 Introduction to Human Resource Management</vt:lpstr>
      <vt:lpstr>Week three agenda   </vt:lpstr>
      <vt:lpstr>Overview of strategic management</vt:lpstr>
      <vt:lpstr>Strategic HRM </vt:lpstr>
      <vt:lpstr>HR Metrics </vt:lpstr>
      <vt:lpstr>Employee Engagement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77</cp:revision>
  <dcterms:created xsi:type="dcterms:W3CDTF">2015-12-07T01:55:23Z</dcterms:created>
  <dcterms:modified xsi:type="dcterms:W3CDTF">2022-02-12T02:41:09Z</dcterms:modified>
</cp:coreProperties>
</file>