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19"/>
  </p:notesMasterIdLst>
  <p:sldIdLst>
    <p:sldId id="256" r:id="rId2"/>
    <p:sldId id="258" r:id="rId3"/>
    <p:sldId id="257" r:id="rId4"/>
    <p:sldId id="259" r:id="rId5"/>
    <p:sldId id="260" r:id="rId6"/>
    <p:sldId id="261" r:id="rId7"/>
    <p:sldId id="270" r:id="rId8"/>
    <p:sldId id="272" r:id="rId9"/>
    <p:sldId id="267" r:id="rId10"/>
    <p:sldId id="268" r:id="rId11"/>
    <p:sldId id="269" r:id="rId12"/>
    <p:sldId id="262" r:id="rId13"/>
    <p:sldId id="263" r:id="rId14"/>
    <p:sldId id="264" r:id="rId15"/>
    <p:sldId id="265" r:id="rId16"/>
    <p:sldId id="271" r:id="rId17"/>
    <p:sldId id="266" r:id="rId1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36F2C-3DE6-9CE0-F305-EE3A978F9870}" v="104" dt="2025-08-07T05:50:11.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Skerritt" userId="S::jskerritt@sheridan.edu.au::62f7175d-272c-4af2-9be6-207a192df34b" providerId="AD" clId="Web-{ADA10986-5D87-6607-FACC-F8863101F5B7}"/>
    <pc:docChg chg="addSld modSld sldOrd">
      <pc:chgData name="Jennifer Skerritt" userId="S::jskerritt@sheridan.edu.au::62f7175d-272c-4af2-9be6-207a192df34b" providerId="AD" clId="Web-{ADA10986-5D87-6607-FACC-F8863101F5B7}" dt="2022-03-02T14:12:01.275" v="632"/>
      <pc:docMkLst>
        <pc:docMk/>
      </pc:docMkLst>
      <pc:sldChg chg="modSp">
        <pc:chgData name="Jennifer Skerritt" userId="S::jskerritt@sheridan.edu.au::62f7175d-272c-4af2-9be6-207a192df34b" providerId="AD" clId="Web-{ADA10986-5D87-6607-FACC-F8863101F5B7}" dt="2022-03-02T08:17:41.182" v="112" actId="20577"/>
        <pc:sldMkLst>
          <pc:docMk/>
          <pc:sldMk cId="109857222" sldId="256"/>
        </pc:sldMkLst>
      </pc:sldChg>
      <pc:sldChg chg="addSp modSp">
        <pc:chgData name="Jennifer Skerritt" userId="S::jskerritt@sheridan.edu.au::62f7175d-272c-4af2-9be6-207a192df34b" providerId="AD" clId="Web-{ADA10986-5D87-6607-FACC-F8863101F5B7}" dt="2022-03-02T08:13:09.044" v="108"/>
        <pc:sldMkLst>
          <pc:docMk/>
          <pc:sldMk cId="1608433883" sldId="257"/>
        </pc:sldMkLst>
      </pc:sldChg>
      <pc:sldChg chg="modSp modNotes">
        <pc:chgData name="Jennifer Skerritt" userId="S::jskerritt@sheridan.edu.au::62f7175d-272c-4af2-9be6-207a192df34b" providerId="AD" clId="Web-{ADA10986-5D87-6607-FACC-F8863101F5B7}" dt="2022-03-02T08:08:12.442" v="106"/>
        <pc:sldMkLst>
          <pc:docMk/>
          <pc:sldMk cId="3866987043" sldId="258"/>
        </pc:sldMkLst>
      </pc:sldChg>
      <pc:sldChg chg="modSp modNotes">
        <pc:chgData name="Jennifer Skerritt" userId="S::jskerritt@sheridan.edu.au::62f7175d-272c-4af2-9be6-207a192df34b" providerId="AD" clId="Web-{ADA10986-5D87-6607-FACC-F8863101F5B7}" dt="2022-03-02T13:35:20.938" v="397" actId="20577"/>
        <pc:sldMkLst>
          <pc:docMk/>
          <pc:sldMk cId="3068987996" sldId="259"/>
        </pc:sldMkLst>
      </pc:sldChg>
      <pc:sldChg chg="ord">
        <pc:chgData name="Jennifer Skerritt" userId="S::jskerritt@sheridan.edu.au::62f7175d-272c-4af2-9be6-207a192df34b" providerId="AD" clId="Web-{ADA10986-5D87-6607-FACC-F8863101F5B7}" dt="2022-03-02T13:35:30.188" v="399"/>
        <pc:sldMkLst>
          <pc:docMk/>
          <pc:sldMk cId="2008083725" sldId="261"/>
        </pc:sldMkLst>
      </pc:sldChg>
      <pc:sldChg chg="addSp delSp modSp mod setBg modNotes">
        <pc:chgData name="Jennifer Skerritt" userId="S::jskerritt@sheridan.edu.au::62f7175d-272c-4af2-9be6-207a192df34b" providerId="AD" clId="Web-{ADA10986-5D87-6607-FACC-F8863101F5B7}" dt="2022-03-02T14:12:01.275" v="632"/>
        <pc:sldMkLst>
          <pc:docMk/>
          <pc:sldMk cId="777901461" sldId="266"/>
        </pc:sldMkLst>
      </pc:sldChg>
      <pc:sldChg chg="modSp">
        <pc:chgData name="Jennifer Skerritt" userId="S::jskerritt@sheridan.edu.au::62f7175d-272c-4af2-9be6-207a192df34b" providerId="AD" clId="Web-{ADA10986-5D87-6607-FACC-F8863101F5B7}" dt="2022-03-02T13:47:35.198" v="614" actId="20577"/>
        <pc:sldMkLst>
          <pc:docMk/>
          <pc:sldMk cId="924898036" sldId="268"/>
        </pc:sldMkLst>
      </pc:sldChg>
      <pc:sldChg chg="modSp new ord">
        <pc:chgData name="Jennifer Skerritt" userId="S::jskerritt@sheridan.edu.au::62f7175d-272c-4af2-9be6-207a192df34b" providerId="AD" clId="Web-{ADA10986-5D87-6607-FACC-F8863101F5B7}" dt="2022-03-02T13:46:07.320" v="609"/>
        <pc:sldMkLst>
          <pc:docMk/>
          <pc:sldMk cId="2067375992" sldId="270"/>
        </pc:sldMkLst>
      </pc:sldChg>
      <pc:sldChg chg="addSp modSp new mod setBg">
        <pc:chgData name="Jennifer Skerritt" userId="S::jskerritt@sheridan.edu.au::62f7175d-272c-4af2-9be6-207a192df34b" providerId="AD" clId="Web-{ADA10986-5D87-6607-FACC-F8863101F5B7}" dt="2022-03-02T14:02:55.944" v="617"/>
        <pc:sldMkLst>
          <pc:docMk/>
          <pc:sldMk cId="746359239" sldId="271"/>
        </pc:sldMkLst>
      </pc:sldChg>
    </pc:docChg>
  </pc:docChgLst>
  <pc:docChgLst>
    <pc:chgData name="Jennifer Skerritt" userId="S::jskerritt@sheridan.edu.au::62f7175d-272c-4af2-9be6-207a192df34b" providerId="AD" clId="Web-{2AB36F2C-3DE6-9CE0-F305-EE3A978F9870}"/>
    <pc:docChg chg="addSld modSld">
      <pc:chgData name="Jennifer Skerritt" userId="S::jskerritt@sheridan.edu.au::62f7175d-272c-4af2-9be6-207a192df34b" providerId="AD" clId="Web-{2AB36F2C-3DE6-9CE0-F305-EE3A978F9870}" dt="2025-08-07T05:59:03.093" v="103"/>
      <pc:docMkLst>
        <pc:docMk/>
      </pc:docMkLst>
      <pc:sldChg chg="modSp">
        <pc:chgData name="Jennifer Skerritt" userId="S::jskerritt@sheridan.edu.au::62f7175d-272c-4af2-9be6-207a192df34b" providerId="AD" clId="Web-{2AB36F2C-3DE6-9CE0-F305-EE3A978F9870}" dt="2025-08-07T05:24:35.041" v="57" actId="20577"/>
        <pc:sldMkLst>
          <pc:docMk/>
          <pc:sldMk cId="3866987043" sldId="258"/>
        </pc:sldMkLst>
        <pc:spChg chg="mod">
          <ac:chgData name="Jennifer Skerritt" userId="S::jskerritt@sheridan.edu.au::62f7175d-272c-4af2-9be6-207a192df34b" providerId="AD" clId="Web-{2AB36F2C-3DE6-9CE0-F305-EE3A978F9870}" dt="2025-08-07T05:24:35.041" v="57" actId="20577"/>
          <ac:spMkLst>
            <pc:docMk/>
            <pc:sldMk cId="3866987043" sldId="258"/>
            <ac:spMk id="2" creationId="{7EC58B46-2133-4380-A279-8AFCFBE2E692}"/>
          </ac:spMkLst>
        </pc:spChg>
      </pc:sldChg>
      <pc:sldChg chg="modNotes">
        <pc:chgData name="Jennifer Skerritt" userId="S::jskerritt@sheridan.edu.au::62f7175d-272c-4af2-9be6-207a192df34b" providerId="AD" clId="Web-{2AB36F2C-3DE6-9CE0-F305-EE3A978F9870}" dt="2025-08-07T05:59:03.093" v="103"/>
        <pc:sldMkLst>
          <pc:docMk/>
          <pc:sldMk cId="3234121781" sldId="265"/>
        </pc:sldMkLst>
      </pc:sldChg>
      <pc:sldChg chg="modSp">
        <pc:chgData name="Jennifer Skerritt" userId="S::jskerritt@sheridan.edu.au::62f7175d-272c-4af2-9be6-207a192df34b" providerId="AD" clId="Web-{2AB36F2C-3DE6-9CE0-F305-EE3A978F9870}" dt="2025-08-07T05:50:11.867" v="102" actId="20577"/>
        <pc:sldMkLst>
          <pc:docMk/>
          <pc:sldMk cId="924898036" sldId="268"/>
        </pc:sldMkLst>
        <pc:spChg chg="mod">
          <ac:chgData name="Jennifer Skerritt" userId="S::jskerritt@sheridan.edu.au::62f7175d-272c-4af2-9be6-207a192df34b" providerId="AD" clId="Web-{2AB36F2C-3DE6-9CE0-F305-EE3A978F9870}" dt="2025-08-07T05:50:11.867" v="102" actId="20577"/>
          <ac:spMkLst>
            <pc:docMk/>
            <pc:sldMk cId="924898036" sldId="268"/>
            <ac:spMk id="3" creationId="{17AB7E5D-57F4-41AB-B820-0AA6EA006B4A}"/>
          </ac:spMkLst>
        </pc:spChg>
      </pc:sldChg>
      <pc:sldChg chg="addSp delSp modSp new mod setBg">
        <pc:chgData name="Jennifer Skerritt" userId="S::jskerritt@sheridan.edu.au::62f7175d-272c-4af2-9be6-207a192df34b" providerId="AD" clId="Web-{2AB36F2C-3DE6-9CE0-F305-EE3A978F9870}" dt="2025-08-07T05:41:19.012" v="87" actId="20577"/>
        <pc:sldMkLst>
          <pc:docMk/>
          <pc:sldMk cId="1978359147" sldId="272"/>
        </pc:sldMkLst>
        <pc:spChg chg="mod">
          <ac:chgData name="Jennifer Skerritt" userId="S::jskerritt@sheridan.edu.au::62f7175d-272c-4af2-9be6-207a192df34b" providerId="AD" clId="Web-{2AB36F2C-3DE6-9CE0-F305-EE3A978F9870}" dt="2025-08-07T05:41:19.012" v="87" actId="20577"/>
          <ac:spMkLst>
            <pc:docMk/>
            <pc:sldMk cId="1978359147" sldId="272"/>
            <ac:spMk id="2" creationId="{2A8A6454-B401-2EEA-7E18-F60134D1CF61}"/>
          </ac:spMkLst>
        </pc:spChg>
        <pc:spChg chg="del">
          <ac:chgData name="Jennifer Skerritt" userId="S::jskerritt@sheridan.edu.au::62f7175d-272c-4af2-9be6-207a192df34b" providerId="AD" clId="Web-{2AB36F2C-3DE6-9CE0-F305-EE3A978F9870}" dt="2025-08-07T05:39:52.558" v="59"/>
          <ac:spMkLst>
            <pc:docMk/>
            <pc:sldMk cId="1978359147" sldId="272"/>
            <ac:spMk id="3" creationId="{635F4163-E368-0546-E605-3307216BE3B3}"/>
          </ac:spMkLst>
        </pc:spChg>
        <pc:spChg chg="add">
          <ac:chgData name="Jennifer Skerritt" userId="S::jskerritt@sheridan.edu.au::62f7175d-272c-4af2-9be6-207a192df34b" providerId="AD" clId="Web-{2AB36F2C-3DE6-9CE0-F305-EE3A978F9870}" dt="2025-08-07T05:40:32.730" v="65"/>
          <ac:spMkLst>
            <pc:docMk/>
            <pc:sldMk cId="1978359147" sldId="272"/>
            <ac:spMk id="8" creationId="{16438E7C-7A5D-5CCB-F749-4F444DBC4DAF}"/>
          </ac:spMkLst>
        </pc:spChg>
        <pc:spChg chg="add">
          <ac:chgData name="Jennifer Skerritt" userId="S::jskerritt@sheridan.edu.au::62f7175d-272c-4af2-9be6-207a192df34b" providerId="AD" clId="Web-{2AB36F2C-3DE6-9CE0-F305-EE3A978F9870}" dt="2025-08-07T05:40:32.730" v="65"/>
          <ac:spMkLst>
            <pc:docMk/>
            <pc:sldMk cId="1978359147" sldId="272"/>
            <ac:spMk id="11" creationId="{F3AF35CD-DA30-4E34-B0F3-32C27766DA05}"/>
          </ac:spMkLst>
        </pc:spChg>
        <pc:grpChg chg="add">
          <ac:chgData name="Jennifer Skerritt" userId="S::jskerritt@sheridan.edu.au::62f7175d-272c-4af2-9be6-207a192df34b" providerId="AD" clId="Web-{2AB36F2C-3DE6-9CE0-F305-EE3A978F9870}" dt="2025-08-07T05:40:32.730" v="65"/>
          <ac:grpSpMkLst>
            <pc:docMk/>
            <pc:sldMk cId="1978359147" sldId="272"/>
            <ac:grpSpMk id="13" creationId="{BCFC42DC-2C46-47C4-BC61-530557385DBD}"/>
          </ac:grpSpMkLst>
        </pc:grpChg>
        <pc:picChg chg="add mod ord">
          <ac:chgData name="Jennifer Skerritt" userId="S::jskerritt@sheridan.edu.au::62f7175d-272c-4af2-9be6-207a192df34b" providerId="AD" clId="Web-{2AB36F2C-3DE6-9CE0-F305-EE3A978F9870}" dt="2025-08-07T05:40:32.730" v="65"/>
          <ac:picMkLst>
            <pc:docMk/>
            <pc:sldMk cId="1978359147" sldId="272"/>
            <ac:picMk id="4" creationId="{A2EE5EBD-9388-CF2C-8BB2-3A12402D47FC}"/>
          </ac:picMkLst>
        </pc:picChg>
      </pc:sldChg>
    </pc:docChg>
  </pc:docChgLst>
  <pc:docChgLst>
    <pc:chgData name="Jennifer Skerritt" userId="S::jskerritt@sheridan.edu.au::62f7175d-272c-4af2-9be6-207a192df34b" providerId="AD" clId="Web-{BC1E0F71-B124-4438-B68F-DC1D6D9E6615}"/>
    <pc:docChg chg="addSld modSld sldOrd addMainMaster delMainMaster">
      <pc:chgData name="Jennifer Skerritt" userId="S::jskerritt@sheridan.edu.au::62f7175d-272c-4af2-9be6-207a192df34b" providerId="AD" clId="Web-{BC1E0F71-B124-4438-B68F-DC1D6D9E6615}" dt="2020-01-29T03:01:34.073" v="522"/>
      <pc:docMkLst>
        <pc:docMk/>
      </pc:docMkLst>
      <pc:sldChg chg="modSp mod modClrScheme chgLayout">
        <pc:chgData name="Jennifer Skerritt" userId="S::jskerritt@sheridan.edu.au::62f7175d-272c-4af2-9be6-207a192df34b" providerId="AD" clId="Web-{BC1E0F71-B124-4438-B68F-DC1D6D9E6615}" dt="2020-01-29T02:37:31.427" v="403"/>
        <pc:sldMkLst>
          <pc:docMk/>
          <pc:sldMk cId="109857222" sldId="256"/>
        </pc:sldMkLst>
      </pc:sldChg>
      <pc:sldChg chg="addSp delSp modSp new mod setBg modClrScheme delDesignElem chgLayout">
        <pc:chgData name="Jennifer Skerritt" userId="S::jskerritt@sheridan.edu.au::62f7175d-272c-4af2-9be6-207a192df34b" providerId="AD" clId="Web-{BC1E0F71-B124-4438-B68F-DC1D6D9E6615}" dt="2020-01-29T02:37:31.427" v="403"/>
        <pc:sldMkLst>
          <pc:docMk/>
          <pc:sldMk cId="1608433883" sldId="257"/>
        </pc:sldMkLst>
      </pc:sldChg>
      <pc:sldChg chg="addSp delSp modSp new mod modClrScheme chgLayout">
        <pc:chgData name="Jennifer Skerritt" userId="S::jskerritt@sheridan.edu.au::62f7175d-272c-4af2-9be6-207a192df34b" providerId="AD" clId="Web-{BC1E0F71-B124-4438-B68F-DC1D6D9E6615}" dt="2020-01-29T02:37:31.427" v="403"/>
        <pc:sldMkLst>
          <pc:docMk/>
          <pc:sldMk cId="3866987043" sldId="258"/>
        </pc:sldMkLst>
      </pc:sldChg>
      <pc:sldChg chg="modSp new mod modClrScheme chgLayout">
        <pc:chgData name="Jennifer Skerritt" userId="S::jskerritt@sheridan.edu.au::62f7175d-272c-4af2-9be6-207a192df34b" providerId="AD" clId="Web-{BC1E0F71-B124-4438-B68F-DC1D6D9E6615}" dt="2020-01-29T02:57:13.166" v="509" actId="20577"/>
        <pc:sldMkLst>
          <pc:docMk/>
          <pc:sldMk cId="3068987996" sldId="259"/>
        </pc:sldMkLst>
      </pc:sldChg>
      <pc:sldChg chg="addSp modSp new mod ord modClrScheme chgLayout">
        <pc:chgData name="Jennifer Skerritt" userId="S::jskerritt@sheridan.edu.au::62f7175d-272c-4af2-9be6-207a192df34b" providerId="AD" clId="Web-{BC1E0F71-B124-4438-B68F-DC1D6D9E6615}" dt="2020-01-29T02:56:06.556" v="459"/>
        <pc:sldMkLst>
          <pc:docMk/>
          <pc:sldMk cId="1761844129" sldId="260"/>
        </pc:sldMkLst>
      </pc:sldChg>
      <pc:sldChg chg="addSp modSp new">
        <pc:chgData name="Jennifer Skerritt" userId="S::jskerritt@sheridan.edu.au::62f7175d-272c-4af2-9be6-207a192df34b" providerId="AD" clId="Web-{BC1E0F71-B124-4438-B68F-DC1D6D9E6615}" dt="2020-01-29T02:56:39.994" v="487"/>
        <pc:sldMkLst>
          <pc:docMk/>
          <pc:sldMk cId="2008083725" sldId="261"/>
        </pc:sldMkLst>
      </pc:sldChg>
      <pc:sldChg chg="addSp delSp modSp new mod setBg">
        <pc:chgData name="Jennifer Skerritt" userId="S::jskerritt@sheridan.edu.au::62f7175d-272c-4af2-9be6-207a192df34b" providerId="AD" clId="Web-{BC1E0F71-B124-4438-B68F-DC1D6D9E6615}" dt="2020-01-29T03:01:06.776" v="521" actId="1076"/>
        <pc:sldMkLst>
          <pc:docMk/>
          <pc:sldMk cId="1554075613" sldId="262"/>
        </pc:sldMkLst>
      </pc:sldChg>
      <pc:sldChg chg="new">
        <pc:chgData name="Jennifer Skerritt" userId="S::jskerritt@sheridan.edu.au::62f7175d-272c-4af2-9be6-207a192df34b" providerId="AD" clId="Web-{BC1E0F71-B124-4438-B68F-DC1D6D9E6615}" dt="2020-01-29T03:01:34.073" v="522"/>
        <pc:sldMkLst>
          <pc:docMk/>
          <pc:sldMk cId="2107093647" sldId="263"/>
        </pc:sldMkLst>
      </pc:sldChg>
      <pc:sldMasterChg chg="del delSldLayout">
        <pc:chgData name="Jennifer Skerritt" userId="S::jskerritt@sheridan.edu.au::62f7175d-272c-4af2-9be6-207a192df34b" providerId="AD" clId="Web-{BC1E0F71-B124-4438-B68F-DC1D6D9E6615}" dt="2020-01-29T02:35:21.708" v="392"/>
        <pc:sldMasterMkLst>
          <pc:docMk/>
          <pc:sldMasterMk cId="2460954070" sldId="2147483660"/>
        </pc:sldMasterMkLst>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2385387890" sldId="2147483661"/>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949138452" sldId="2147483662"/>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2591524520" sldId="2147483663"/>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1203092039" sldId="2147483664"/>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3733172339" sldId="2147483665"/>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3210312558" sldId="2147483666"/>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3146388984" sldId="2147483667"/>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3171841454" sldId="2147483668"/>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1718958274" sldId="2147483669"/>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2202905451" sldId="2147483670"/>
          </pc:sldLayoutMkLst>
        </pc:sldLayoutChg>
        <pc:sldLayoutChg chg="del">
          <pc:chgData name="Jennifer Skerritt" userId="S::jskerritt@sheridan.edu.au::62f7175d-272c-4af2-9be6-207a192df34b" providerId="AD" clId="Web-{BC1E0F71-B124-4438-B68F-DC1D6D9E6615}" dt="2020-01-29T02:35:21.708" v="392"/>
          <pc:sldLayoutMkLst>
            <pc:docMk/>
            <pc:sldMasterMk cId="2460954070" sldId="2147483660"/>
            <pc:sldLayoutMk cId="3479445657" sldId="2147483671"/>
          </pc:sldLayoutMkLst>
        </pc:sldLayoutChg>
      </pc:sldMasterChg>
      <pc:sldMasterChg chg="add del addSldLayout delSldLayout modSldLayout">
        <pc:chgData name="Jennifer Skerritt" userId="S::jskerritt@sheridan.edu.au::62f7175d-272c-4af2-9be6-207a192df34b" providerId="AD" clId="Web-{BC1E0F71-B124-4438-B68F-DC1D6D9E6615}" dt="2020-01-29T02:35:34.693" v="393"/>
        <pc:sldMasterMkLst>
          <pc:docMk/>
          <pc:sldMasterMk cId="2807799825" sldId="2147483672"/>
        </pc:sldMasterMkLst>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985973346" sldId="2147483673"/>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1134810295" sldId="2147483674"/>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2256872805" sldId="2147483675"/>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2213338978" sldId="2147483676"/>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2353778849" sldId="2147483677"/>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791814842" sldId="2147483678"/>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3462904075" sldId="2147483679"/>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1008347343" sldId="2147483680"/>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2684491323" sldId="2147483681"/>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299306088" sldId="2147483682"/>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2938394598" sldId="2147483683"/>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2557253569" sldId="2147483684"/>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2270378712" sldId="2147483685"/>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1051336627" sldId="2147483686"/>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2578441665" sldId="2147483687"/>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3630311326" sldId="2147483688"/>
          </pc:sldLayoutMkLst>
        </pc:sldLayoutChg>
        <pc:sldLayoutChg chg="add del mod replId">
          <pc:chgData name="Jennifer Skerritt" userId="S::jskerritt@sheridan.edu.au::62f7175d-272c-4af2-9be6-207a192df34b" providerId="AD" clId="Web-{BC1E0F71-B124-4438-B68F-DC1D6D9E6615}" dt="2020-01-29T02:35:34.693" v="393"/>
          <pc:sldLayoutMkLst>
            <pc:docMk/>
            <pc:sldMasterMk cId="2807799825" sldId="2147483672"/>
            <pc:sldLayoutMk cId="1191592892" sldId="2147483689"/>
          </pc:sldLayoutMkLst>
        </pc:sldLayoutChg>
      </pc:sldMasterChg>
      <pc:sldMasterChg chg="add del addSldLayout delSldLayout modSldLayout">
        <pc:chgData name="Jennifer Skerritt" userId="S::jskerritt@sheridan.edu.au::62f7175d-272c-4af2-9be6-207a192df34b" providerId="AD" clId="Web-{BC1E0F71-B124-4438-B68F-DC1D6D9E6615}" dt="2020-01-29T02:35:42.130" v="394"/>
        <pc:sldMasterMkLst>
          <pc:docMk/>
          <pc:sldMasterMk cId="1944736375" sldId="2147483690"/>
        </pc:sldMasterMkLst>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57909152" sldId="2147483691"/>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2568316780" sldId="2147483692"/>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2060048519" sldId="2147483693"/>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2584883343" sldId="2147483694"/>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498852548" sldId="2147483695"/>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2771549783" sldId="2147483696"/>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773626541" sldId="2147483697"/>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3046821658" sldId="2147483698"/>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1331962761" sldId="2147483699"/>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30528240" sldId="2147483700"/>
          </pc:sldLayoutMkLst>
        </pc:sldLayoutChg>
        <pc:sldLayoutChg chg="add del mod replId">
          <pc:chgData name="Jennifer Skerritt" userId="S::jskerritt@sheridan.edu.au::62f7175d-272c-4af2-9be6-207a192df34b" providerId="AD" clId="Web-{BC1E0F71-B124-4438-B68F-DC1D6D9E6615}" dt="2020-01-29T02:35:42.130" v="394"/>
          <pc:sldLayoutMkLst>
            <pc:docMk/>
            <pc:sldMasterMk cId="1944736375" sldId="2147483690"/>
            <pc:sldLayoutMk cId="371468439" sldId="2147483701"/>
          </pc:sldLayoutMkLst>
        </pc:sldLayoutChg>
      </pc:sldMasterChg>
      <pc:sldMasterChg chg="add del addSldLayout delSldLayout modSldLayout">
        <pc:chgData name="Jennifer Skerritt" userId="S::jskerritt@sheridan.edu.au::62f7175d-272c-4af2-9be6-207a192df34b" providerId="AD" clId="Web-{BC1E0F71-B124-4438-B68F-DC1D6D9E6615}" dt="2020-01-29T02:36:08.521" v="395"/>
        <pc:sldMasterMkLst>
          <pc:docMk/>
          <pc:sldMasterMk cId="3688741855" sldId="2147483702"/>
        </pc:sldMasterMkLst>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2783168858" sldId="2147483703"/>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905242954" sldId="2147483704"/>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4019515763" sldId="2147483705"/>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1391895341" sldId="2147483706"/>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3566848675" sldId="2147483707"/>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2297806196" sldId="2147483708"/>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2018213122" sldId="2147483709"/>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3841374564" sldId="2147483710"/>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2002573384" sldId="2147483711"/>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1131991644" sldId="2147483712"/>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1872770219" sldId="2147483713"/>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636971805" sldId="2147483714"/>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3847747895" sldId="2147483715"/>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3094789828" sldId="2147483716"/>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1920430999" sldId="2147483717"/>
          </pc:sldLayoutMkLst>
        </pc:sldLayoutChg>
        <pc:sldLayoutChg chg="add del mod replId">
          <pc:chgData name="Jennifer Skerritt" userId="S::jskerritt@sheridan.edu.au::62f7175d-272c-4af2-9be6-207a192df34b" providerId="AD" clId="Web-{BC1E0F71-B124-4438-B68F-DC1D6D9E6615}" dt="2020-01-29T02:36:08.521" v="395"/>
          <pc:sldLayoutMkLst>
            <pc:docMk/>
            <pc:sldMasterMk cId="3688741855" sldId="2147483702"/>
            <pc:sldLayoutMk cId="3317084414" sldId="2147483718"/>
          </pc:sldLayoutMkLst>
        </pc:sldLayoutChg>
      </pc:sldMasterChg>
      <pc:sldMasterChg chg="add del addSldLayout delSldLayout modSldLayout">
        <pc:chgData name="Jennifer Skerritt" userId="S::jskerritt@sheridan.edu.au::62f7175d-272c-4af2-9be6-207a192df34b" providerId="AD" clId="Web-{BC1E0F71-B124-4438-B68F-DC1D6D9E6615}" dt="2020-01-29T02:37:23.443" v="401"/>
        <pc:sldMasterMkLst>
          <pc:docMk/>
          <pc:sldMasterMk cId="627666239" sldId="2147483719"/>
        </pc:sldMasterMkLst>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1046609837" sldId="2147483720"/>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3356655381" sldId="2147483721"/>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4264152039" sldId="2147483722"/>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2365244079" sldId="2147483723"/>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2601694761" sldId="2147483724"/>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3031199257" sldId="2147483725"/>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680644173" sldId="2147483726"/>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1636088491" sldId="2147483727"/>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3191158715" sldId="2147483728"/>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3220151543" sldId="2147483729"/>
          </pc:sldLayoutMkLst>
        </pc:sldLayoutChg>
        <pc:sldLayoutChg chg="add del mod replId">
          <pc:chgData name="Jennifer Skerritt" userId="S::jskerritt@sheridan.edu.au::62f7175d-272c-4af2-9be6-207a192df34b" providerId="AD" clId="Web-{BC1E0F71-B124-4438-B68F-DC1D6D9E6615}" dt="2020-01-29T02:37:23.443" v="401"/>
          <pc:sldLayoutMkLst>
            <pc:docMk/>
            <pc:sldMasterMk cId="627666239" sldId="2147483719"/>
            <pc:sldLayoutMk cId="2165970416" sldId="2147483730"/>
          </pc:sldLayoutMkLst>
        </pc:sldLayoutChg>
      </pc:sldMasterChg>
      <pc:sldMasterChg chg="add del addSldLayout delSldLayout modSldLayout">
        <pc:chgData name="Jennifer Skerritt" userId="S::jskerritt@sheridan.edu.au::62f7175d-272c-4af2-9be6-207a192df34b" providerId="AD" clId="Web-{BC1E0F71-B124-4438-B68F-DC1D6D9E6615}" dt="2020-01-29T02:37:26.912" v="402"/>
        <pc:sldMasterMkLst>
          <pc:docMk/>
          <pc:sldMasterMk cId="3420665059" sldId="2147483731"/>
        </pc:sldMasterMkLst>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3180366871" sldId="2147483732"/>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1862626820" sldId="2147483733"/>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830954379" sldId="2147483734"/>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1032563538" sldId="2147483735"/>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2361979487" sldId="2147483736"/>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2474707704" sldId="2147483737"/>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3154069235" sldId="2147483738"/>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2712397112" sldId="2147483739"/>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723545823" sldId="2147483740"/>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3791528551" sldId="2147483741"/>
          </pc:sldLayoutMkLst>
        </pc:sldLayoutChg>
        <pc:sldLayoutChg chg="add del mod replId">
          <pc:chgData name="Jennifer Skerritt" userId="S::jskerritt@sheridan.edu.au::62f7175d-272c-4af2-9be6-207a192df34b" providerId="AD" clId="Web-{BC1E0F71-B124-4438-B68F-DC1D6D9E6615}" dt="2020-01-29T02:37:26.912" v="402"/>
          <pc:sldLayoutMkLst>
            <pc:docMk/>
            <pc:sldMasterMk cId="3420665059" sldId="2147483731"/>
            <pc:sldLayoutMk cId="3548654148" sldId="2147483742"/>
          </pc:sldLayoutMkLst>
        </pc:sldLayoutChg>
      </pc:sldMasterChg>
      <pc:sldMasterChg chg="add del addSldLayout delSldLayout modSldLayout">
        <pc:chgData name="Jennifer Skerritt" userId="S::jskerritt@sheridan.edu.au::62f7175d-272c-4af2-9be6-207a192df34b" providerId="AD" clId="Web-{BC1E0F71-B124-4438-B68F-DC1D6D9E6615}" dt="2020-01-29T02:37:31.427" v="403"/>
        <pc:sldMasterMkLst>
          <pc:docMk/>
          <pc:sldMasterMk cId="2762693108" sldId="2147483743"/>
        </pc:sldMasterMkLst>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524575560" sldId="2147483744"/>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1576336710" sldId="2147483745"/>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231607533" sldId="2147483746"/>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4002130460" sldId="2147483747"/>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2644893995" sldId="2147483748"/>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4144846333" sldId="2147483749"/>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1619706463" sldId="2147483750"/>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3473008217" sldId="2147483751"/>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988783564" sldId="2147483752"/>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4290556676" sldId="2147483753"/>
          </pc:sldLayoutMkLst>
        </pc:sldLayoutChg>
        <pc:sldLayoutChg chg="add del mod replId">
          <pc:chgData name="Jennifer Skerritt" userId="S::jskerritt@sheridan.edu.au::62f7175d-272c-4af2-9be6-207a192df34b" providerId="AD" clId="Web-{BC1E0F71-B124-4438-B68F-DC1D6D9E6615}" dt="2020-01-29T02:37:31.427" v="403"/>
          <pc:sldLayoutMkLst>
            <pc:docMk/>
            <pc:sldMasterMk cId="2762693108" sldId="2147483743"/>
            <pc:sldLayoutMk cId="3242407623" sldId="2147483754"/>
          </pc:sldLayoutMkLst>
        </pc:sldLayoutChg>
      </pc:sldMasterChg>
      <pc:sldMasterChg chg="add addSldLayout modSldLayout">
        <pc:chgData name="Jennifer Skerritt" userId="S::jskerritt@sheridan.edu.au::62f7175d-272c-4af2-9be6-207a192df34b" providerId="AD" clId="Web-{BC1E0F71-B124-4438-B68F-DC1D6D9E6615}" dt="2020-01-29T02:37:31.427" v="403"/>
        <pc:sldMasterMkLst>
          <pc:docMk/>
          <pc:sldMasterMk cId="1191365240" sldId="2147483755"/>
        </pc:sldMasterMkLst>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308803943" sldId="2147483756"/>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1313106498" sldId="2147483757"/>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235494693" sldId="2147483758"/>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4004395816" sldId="2147483759"/>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2349461832" sldId="2147483760"/>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3050615909" sldId="2147483761"/>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1594149466" sldId="2147483762"/>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1333109966" sldId="2147483763"/>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1057116204" sldId="2147483764"/>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3644825982" sldId="2147483765"/>
          </pc:sldLayoutMkLst>
        </pc:sldLayoutChg>
        <pc:sldLayoutChg chg="add mod replId">
          <pc:chgData name="Jennifer Skerritt" userId="S::jskerritt@sheridan.edu.au::62f7175d-272c-4af2-9be6-207a192df34b" providerId="AD" clId="Web-{BC1E0F71-B124-4438-B68F-DC1D6D9E6615}" dt="2020-01-29T02:37:31.427" v="403"/>
          <pc:sldLayoutMkLst>
            <pc:docMk/>
            <pc:sldMasterMk cId="1191365240" sldId="2147483755"/>
            <pc:sldLayoutMk cId="3139961505" sldId="2147483766"/>
          </pc:sldLayoutMkLst>
        </pc:sldLayoutChg>
      </pc:sldMasterChg>
    </pc:docChg>
  </pc:docChgLst>
  <pc:docChgLst>
    <pc:chgData name="Jennifer Skerritt" userId="S::jskerritt@sheridan.edu.au::62f7175d-272c-4af2-9be6-207a192df34b" providerId="AD" clId="Web-{DF1F34A4-83F2-0F9F-9E72-05CC2BC162CD}"/>
    <pc:docChg chg="modSld">
      <pc:chgData name="Jennifer Skerritt" userId="S::jskerritt@sheridan.edu.au::62f7175d-272c-4af2-9be6-207a192df34b" providerId="AD" clId="Web-{DF1F34A4-83F2-0F9F-9E72-05CC2BC162CD}" dt="2020-09-09T12:02:29.413" v="17" actId="20577"/>
      <pc:docMkLst>
        <pc:docMk/>
      </pc:docMkLst>
      <pc:sldChg chg="modSp">
        <pc:chgData name="Jennifer Skerritt" userId="S::jskerritt@sheridan.edu.au::62f7175d-272c-4af2-9be6-207a192df34b" providerId="AD" clId="Web-{DF1F34A4-83F2-0F9F-9E72-05CC2BC162CD}" dt="2020-09-09T12:02:29.382" v="15" actId="20577"/>
        <pc:sldMkLst>
          <pc:docMk/>
          <pc:sldMk cId="109857222" sldId="256"/>
        </pc:sldMkLst>
      </pc:sldChg>
    </pc:docChg>
  </pc:docChgLst>
  <pc:docChgLst>
    <pc:chgData name="Jennifer Skerritt" userId="S::jskerritt@sheridan.edu.au::62f7175d-272c-4af2-9be6-207a192df34b" providerId="AD" clId="Web-{9194CE56-834E-9B81-1F16-F9E70A3D6B77}"/>
    <pc:docChg chg="addSld modSld sldOrd">
      <pc:chgData name="Jennifer Skerritt" userId="S::jskerritt@sheridan.edu.au::62f7175d-272c-4af2-9be6-207a192df34b" providerId="AD" clId="Web-{9194CE56-834E-9B81-1F16-F9E70A3D6B77}" dt="2020-01-30T04:21:48.188" v="2152"/>
      <pc:docMkLst>
        <pc:docMk/>
      </pc:docMkLst>
      <pc:sldChg chg="ord">
        <pc:chgData name="Jennifer Skerritt" userId="S::jskerritt@sheridan.edu.au::62f7175d-272c-4af2-9be6-207a192df34b" providerId="AD" clId="Web-{9194CE56-834E-9B81-1F16-F9E70A3D6B77}" dt="2020-01-30T04:18:40.265" v="2133"/>
        <pc:sldMkLst>
          <pc:docMk/>
          <pc:sldMk cId="3866987043" sldId="258"/>
        </pc:sldMkLst>
      </pc:sldChg>
      <pc:sldChg chg="modNotes">
        <pc:chgData name="Jennifer Skerritt" userId="S::jskerritt@sheridan.edu.au::62f7175d-272c-4af2-9be6-207a192df34b" providerId="AD" clId="Web-{9194CE56-834E-9B81-1F16-F9E70A3D6B77}" dt="2020-01-30T04:19:14.828" v="2135"/>
        <pc:sldMkLst>
          <pc:docMk/>
          <pc:sldMk cId="3068987996" sldId="259"/>
        </pc:sldMkLst>
      </pc:sldChg>
      <pc:sldChg chg="addSp delSp modSp">
        <pc:chgData name="Jennifer Skerritt" userId="S::jskerritt@sheridan.edu.au::62f7175d-272c-4af2-9be6-207a192df34b" providerId="AD" clId="Web-{9194CE56-834E-9B81-1F16-F9E70A3D6B77}" dt="2020-01-29T03:04:42.310" v="9" actId="1076"/>
        <pc:sldMkLst>
          <pc:docMk/>
          <pc:sldMk cId="2107093647" sldId="263"/>
        </pc:sldMkLst>
      </pc:sldChg>
      <pc:sldChg chg="addSp modSp new mod setBg">
        <pc:chgData name="Jennifer Skerritt" userId="S::jskerritt@sheridan.edu.au::62f7175d-272c-4af2-9be6-207a192df34b" providerId="AD" clId="Web-{9194CE56-834E-9B81-1F16-F9E70A3D6B77}" dt="2020-01-29T03:05:37.638" v="13"/>
        <pc:sldMkLst>
          <pc:docMk/>
          <pc:sldMk cId="389272224" sldId="264"/>
        </pc:sldMkLst>
      </pc:sldChg>
      <pc:sldChg chg="addSp delSp modSp new mod setBg modClrScheme modShow chgLayout">
        <pc:chgData name="Jennifer Skerritt" userId="S::jskerritt@sheridan.edu.au::62f7175d-272c-4af2-9be6-207a192df34b" providerId="AD" clId="Web-{9194CE56-834E-9B81-1F16-F9E70A3D6B77}" dt="2020-01-29T03:21:13.897" v="33" actId="1076"/>
        <pc:sldMkLst>
          <pc:docMk/>
          <pc:sldMk cId="3234121781" sldId="265"/>
        </pc:sldMkLst>
      </pc:sldChg>
      <pc:sldChg chg="modSp new modNotes">
        <pc:chgData name="Jennifer Skerritt" userId="S::jskerritt@sheridan.edu.au::62f7175d-272c-4af2-9be6-207a192df34b" providerId="AD" clId="Web-{9194CE56-834E-9B81-1F16-F9E70A3D6B77}" dt="2020-01-30T04:21:48.188" v="2152"/>
        <pc:sldMkLst>
          <pc:docMk/>
          <pc:sldMk cId="777901461" sldId="266"/>
        </pc:sldMkLst>
      </pc:sldChg>
      <pc:sldChg chg="modSp new ord modNotes">
        <pc:chgData name="Jennifer Skerritt" userId="S::jskerritt@sheridan.edu.au::62f7175d-272c-4af2-9be6-207a192df34b" providerId="AD" clId="Web-{9194CE56-834E-9B81-1F16-F9E70A3D6B77}" dt="2020-01-30T04:19:43.703" v="2145"/>
        <pc:sldMkLst>
          <pc:docMk/>
          <pc:sldMk cId="216561419" sldId="267"/>
        </pc:sldMkLst>
      </pc:sldChg>
      <pc:sldChg chg="modSp new ord">
        <pc:chgData name="Jennifer Skerritt" userId="S::jskerritt@sheridan.edu.au::62f7175d-272c-4af2-9be6-207a192df34b" providerId="AD" clId="Web-{9194CE56-834E-9B81-1F16-F9E70A3D6B77}" dt="2020-01-29T04:06:41.628" v="1509" actId="14100"/>
        <pc:sldMkLst>
          <pc:docMk/>
          <pc:sldMk cId="924898036" sldId="268"/>
        </pc:sldMkLst>
      </pc:sldChg>
      <pc:sldChg chg="modSp new ord modNotes">
        <pc:chgData name="Jennifer Skerritt" userId="S::jskerritt@sheridan.edu.au::62f7175d-272c-4af2-9be6-207a192df34b" providerId="AD" clId="Web-{9194CE56-834E-9B81-1F16-F9E70A3D6B77}" dt="2020-01-30T04:18:15.672" v="2131" actId="20577"/>
        <pc:sldMkLst>
          <pc:docMk/>
          <pc:sldMk cId="2765526473" sldId="26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9D60B6-F653-4F1C-85D7-1DDAD558765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51AD4953-24A6-49D8-8C90-AABA6EA20E09}">
      <dgm:prSet/>
      <dgm:spPr/>
      <dgm:t>
        <a:bodyPr/>
        <a:lstStyle/>
        <a:p>
          <a:r>
            <a:rPr lang="en-GB"/>
            <a:t>Liturgy of the Word</a:t>
          </a:r>
          <a:endParaRPr lang="en-US"/>
        </a:p>
      </dgm:t>
    </dgm:pt>
    <dgm:pt modelId="{AB1DF17A-7D3A-47F3-975E-9AA28880DFEB}" type="parTrans" cxnId="{67CB9BB4-252F-4C8E-B9AB-03B864CE285A}">
      <dgm:prSet/>
      <dgm:spPr/>
      <dgm:t>
        <a:bodyPr/>
        <a:lstStyle/>
        <a:p>
          <a:endParaRPr lang="en-US"/>
        </a:p>
      </dgm:t>
    </dgm:pt>
    <dgm:pt modelId="{BC54BAD6-0610-4B92-B93A-51B00C9A8156}" type="sibTrans" cxnId="{67CB9BB4-252F-4C8E-B9AB-03B864CE285A}">
      <dgm:prSet/>
      <dgm:spPr/>
      <dgm:t>
        <a:bodyPr/>
        <a:lstStyle/>
        <a:p>
          <a:endParaRPr lang="en-US"/>
        </a:p>
      </dgm:t>
    </dgm:pt>
    <dgm:pt modelId="{8B4A6601-B1B0-42C5-9BA4-1952FC437732}">
      <dgm:prSet/>
      <dgm:spPr/>
      <dgm:t>
        <a:bodyPr/>
        <a:lstStyle/>
        <a:p>
          <a:r>
            <a:rPr lang="en-GB"/>
            <a:t>Liturgy of the Eucharist</a:t>
          </a:r>
          <a:endParaRPr lang="en-US"/>
        </a:p>
      </dgm:t>
    </dgm:pt>
    <dgm:pt modelId="{85F172F6-A6AD-4EDD-AC02-F541E843ACB0}" type="parTrans" cxnId="{444FD083-B9E9-46AC-B8C1-93DA83B8D0AD}">
      <dgm:prSet/>
      <dgm:spPr/>
      <dgm:t>
        <a:bodyPr/>
        <a:lstStyle/>
        <a:p>
          <a:endParaRPr lang="en-US"/>
        </a:p>
      </dgm:t>
    </dgm:pt>
    <dgm:pt modelId="{88649644-9580-47D9-97AE-556CDBEEF28F}" type="sibTrans" cxnId="{444FD083-B9E9-46AC-B8C1-93DA83B8D0AD}">
      <dgm:prSet/>
      <dgm:spPr/>
      <dgm:t>
        <a:bodyPr/>
        <a:lstStyle/>
        <a:p>
          <a:endParaRPr lang="en-US"/>
        </a:p>
      </dgm:t>
    </dgm:pt>
    <dgm:pt modelId="{48EDB4B5-6107-4EC5-BD2E-7AA7D8AEF905}" type="pres">
      <dgm:prSet presAssocID="{189D60B6-F653-4F1C-85D7-1DDAD5587655}" presName="diagram" presStyleCnt="0">
        <dgm:presLayoutVars>
          <dgm:dir/>
          <dgm:resizeHandles val="exact"/>
        </dgm:presLayoutVars>
      </dgm:prSet>
      <dgm:spPr/>
    </dgm:pt>
    <dgm:pt modelId="{059F33AE-C1C7-41A1-B97A-76880934F3D4}" type="pres">
      <dgm:prSet presAssocID="{51AD4953-24A6-49D8-8C90-AABA6EA20E09}" presName="node" presStyleLbl="node1" presStyleIdx="0" presStyleCnt="2">
        <dgm:presLayoutVars>
          <dgm:bulletEnabled val="1"/>
        </dgm:presLayoutVars>
      </dgm:prSet>
      <dgm:spPr/>
    </dgm:pt>
    <dgm:pt modelId="{A5AE70B3-7F4D-4CD2-8928-76C8E47BA26B}" type="pres">
      <dgm:prSet presAssocID="{BC54BAD6-0610-4B92-B93A-51B00C9A8156}" presName="sibTrans" presStyleCnt="0"/>
      <dgm:spPr/>
    </dgm:pt>
    <dgm:pt modelId="{A35AD3B7-AFFC-4F93-B0FD-4729B86D3E09}" type="pres">
      <dgm:prSet presAssocID="{8B4A6601-B1B0-42C5-9BA4-1952FC437732}" presName="node" presStyleLbl="node1" presStyleIdx="1" presStyleCnt="2">
        <dgm:presLayoutVars>
          <dgm:bulletEnabled val="1"/>
        </dgm:presLayoutVars>
      </dgm:prSet>
      <dgm:spPr/>
    </dgm:pt>
  </dgm:ptLst>
  <dgm:cxnLst>
    <dgm:cxn modelId="{24985719-A656-44B6-B5ED-F61B93191631}" type="presOf" srcId="{8B4A6601-B1B0-42C5-9BA4-1952FC437732}" destId="{A35AD3B7-AFFC-4F93-B0FD-4729B86D3E09}" srcOrd="0" destOrd="0" presId="urn:microsoft.com/office/officeart/2005/8/layout/default"/>
    <dgm:cxn modelId="{2F9C1733-21A9-4010-B254-9B70F766FC60}" type="presOf" srcId="{51AD4953-24A6-49D8-8C90-AABA6EA20E09}" destId="{059F33AE-C1C7-41A1-B97A-76880934F3D4}" srcOrd="0" destOrd="0" presId="urn:microsoft.com/office/officeart/2005/8/layout/default"/>
    <dgm:cxn modelId="{444FD083-B9E9-46AC-B8C1-93DA83B8D0AD}" srcId="{189D60B6-F653-4F1C-85D7-1DDAD5587655}" destId="{8B4A6601-B1B0-42C5-9BA4-1952FC437732}" srcOrd="1" destOrd="0" parTransId="{85F172F6-A6AD-4EDD-AC02-F541E843ACB0}" sibTransId="{88649644-9580-47D9-97AE-556CDBEEF28F}"/>
    <dgm:cxn modelId="{280FEA88-8FB2-4A86-AD65-F15BE92DEDBE}" type="presOf" srcId="{189D60B6-F653-4F1C-85D7-1DDAD5587655}" destId="{48EDB4B5-6107-4EC5-BD2E-7AA7D8AEF905}" srcOrd="0" destOrd="0" presId="urn:microsoft.com/office/officeart/2005/8/layout/default"/>
    <dgm:cxn modelId="{67CB9BB4-252F-4C8E-B9AB-03B864CE285A}" srcId="{189D60B6-F653-4F1C-85D7-1DDAD5587655}" destId="{51AD4953-24A6-49D8-8C90-AABA6EA20E09}" srcOrd="0" destOrd="0" parTransId="{AB1DF17A-7D3A-47F3-975E-9AA28880DFEB}" sibTransId="{BC54BAD6-0610-4B92-B93A-51B00C9A8156}"/>
    <dgm:cxn modelId="{38B3D8DB-03D6-4B3C-AD37-CB5258390651}" type="presParOf" srcId="{48EDB4B5-6107-4EC5-BD2E-7AA7D8AEF905}" destId="{059F33AE-C1C7-41A1-B97A-76880934F3D4}" srcOrd="0" destOrd="0" presId="urn:microsoft.com/office/officeart/2005/8/layout/default"/>
    <dgm:cxn modelId="{F0648CA0-B3DB-492D-8142-0F74DAAF8203}" type="presParOf" srcId="{48EDB4B5-6107-4EC5-BD2E-7AA7D8AEF905}" destId="{A5AE70B3-7F4D-4CD2-8928-76C8E47BA26B}" srcOrd="1" destOrd="0" presId="urn:microsoft.com/office/officeart/2005/8/layout/default"/>
    <dgm:cxn modelId="{5D5CC47D-AF39-4C22-A714-3F86F6CD62BC}" type="presParOf" srcId="{48EDB4B5-6107-4EC5-BD2E-7AA7D8AEF905}" destId="{A35AD3B7-AFFC-4F93-B0FD-4729B86D3E09}"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F33AE-C1C7-41A1-B97A-76880934F3D4}">
      <dsp:nvSpPr>
        <dsp:cNvPr id="0" name=""/>
        <dsp:cNvSpPr/>
      </dsp:nvSpPr>
      <dsp:spPr>
        <a:xfrm>
          <a:off x="1227" y="372359"/>
          <a:ext cx="4788544" cy="28731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GB" sz="6300" kern="1200"/>
            <a:t>Liturgy of the Word</a:t>
          </a:r>
          <a:endParaRPr lang="en-US" sz="6300" kern="1200"/>
        </a:p>
      </dsp:txBody>
      <dsp:txXfrm>
        <a:off x="1227" y="372359"/>
        <a:ext cx="4788544" cy="2873126"/>
      </dsp:txXfrm>
    </dsp:sp>
    <dsp:sp modelId="{A35AD3B7-AFFC-4F93-B0FD-4729B86D3E09}">
      <dsp:nvSpPr>
        <dsp:cNvPr id="0" name=""/>
        <dsp:cNvSpPr/>
      </dsp:nvSpPr>
      <dsp:spPr>
        <a:xfrm>
          <a:off x="5268627" y="372359"/>
          <a:ext cx="4788544" cy="28731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GB" sz="6300" kern="1200"/>
            <a:t>Liturgy of the Eucharist</a:t>
          </a:r>
          <a:endParaRPr lang="en-US" sz="6300" kern="1200"/>
        </a:p>
      </dsp:txBody>
      <dsp:txXfrm>
        <a:off x="5268627" y="372359"/>
        <a:ext cx="4788544" cy="28731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47E73-4038-47C1-A8B0-5965DB7D0553}" type="datetimeFigureOut">
              <a:rPr lang="en-GB"/>
              <a:t>06/08/2025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2294B-C611-4BD1-AFCE-AABE5A37B9E1}" type="slidenum">
              <a:rPr lang="en-GB"/>
              <a:t>‹#›</a:t>
            </a:fld>
            <a:endParaRPr lang="en-GB"/>
          </a:p>
        </p:txBody>
      </p:sp>
    </p:spTree>
    <p:extLst>
      <p:ext uri="{BB962C8B-B14F-4D97-AF65-F5344CB8AC3E}">
        <p14:creationId xmlns:p14="http://schemas.microsoft.com/office/powerpoint/2010/main" val="2744386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3" Type="http://schemas.openxmlformats.org/officeDocument/2006/relationships/hyperlink" Target="https://www.britannica.com/topic/Greek-language" TargetMode="External"/><Relationship Id="rId18" Type="http://schemas.openxmlformats.org/officeDocument/2006/relationships/hyperlink" Target="https://www.britannica.com/topic/Judaism" TargetMode="External"/><Relationship Id="rId26" Type="http://schemas.openxmlformats.org/officeDocument/2006/relationships/hyperlink" Target="https://www.britannica.com/biography/Moses-Hebrew-prophet" TargetMode="External"/><Relationship Id="rId21" Type="http://schemas.openxmlformats.org/officeDocument/2006/relationships/hyperlink" Target="https://www.britannica.com/biography/Saint-Luke" TargetMode="External"/><Relationship Id="rId34" Type="http://schemas.openxmlformats.org/officeDocument/2006/relationships/hyperlink" Target="https://www.merriam-webster.com/dictionary/connotations" TargetMode="External"/><Relationship Id="rId7" Type="http://schemas.openxmlformats.org/officeDocument/2006/relationships/hyperlink" Target="https://www.britannica.com/topic/The-Acts-of-the-Apostles-New-Testament" TargetMode="External"/><Relationship Id="rId12" Type="http://schemas.openxmlformats.org/officeDocument/2006/relationships/hyperlink" Target="https://www.britannica.com/topic/St-Stephens-Day" TargetMode="External"/><Relationship Id="rId17" Type="http://schemas.openxmlformats.org/officeDocument/2006/relationships/hyperlink" Target="https://www.britannica.com/topic/Diaspora-Judaism" TargetMode="External"/><Relationship Id="rId25" Type="http://schemas.openxmlformats.org/officeDocument/2006/relationships/hyperlink" Target="https://www.merriam-webster.com/dictionary/illegitimate" TargetMode="External"/><Relationship Id="rId33" Type="http://schemas.openxmlformats.org/officeDocument/2006/relationships/hyperlink" Target="https://www.britannica.com/topic/Second-Coming" TargetMode="External"/><Relationship Id="rId2" Type="http://schemas.openxmlformats.org/officeDocument/2006/relationships/slide" Target="../slides/slide4.xml"/><Relationship Id="rId16" Type="http://schemas.openxmlformats.org/officeDocument/2006/relationships/hyperlink" Target="https://www.britannica.com/topic/synagogue" TargetMode="External"/><Relationship Id="rId20" Type="http://schemas.openxmlformats.org/officeDocument/2006/relationships/hyperlink" Target="https://www.britannica.com/topic/Samaritan" TargetMode="External"/><Relationship Id="rId29" Type="http://schemas.openxmlformats.org/officeDocument/2006/relationships/hyperlink" Target="https://www.britannica.com/biography/David" TargetMode="External"/><Relationship Id="rId1" Type="http://schemas.openxmlformats.org/officeDocument/2006/relationships/notesMaster" Target="../notesMasters/notesMaster1.xml"/><Relationship Id="rId6" Type="http://schemas.openxmlformats.org/officeDocument/2006/relationships/hyperlink" Target="https://www.britannica.com/topic/sanhedrin" TargetMode="External"/><Relationship Id="rId11" Type="http://schemas.openxmlformats.org/officeDocument/2006/relationships/hyperlink" Target="https://www.merriam-webster.com/dictionary/secular" TargetMode="External"/><Relationship Id="rId24" Type="http://schemas.openxmlformats.org/officeDocument/2006/relationships/hyperlink" Target="https://www.britannica.com/topic/Torah" TargetMode="External"/><Relationship Id="rId32" Type="http://schemas.openxmlformats.org/officeDocument/2006/relationships/hyperlink" Target="https://www.britannica.com/topic/salvation-religion" TargetMode="External"/><Relationship Id="rId37" Type="http://schemas.openxmlformats.org/officeDocument/2006/relationships/hyperlink" Target="https://www.britannica.com/topic/Pharisee" TargetMode="External"/><Relationship Id="rId5" Type="http://schemas.openxmlformats.org/officeDocument/2006/relationships/hyperlink" Target="https://www.britannica.com/topic/martyr" TargetMode="External"/><Relationship Id="rId15" Type="http://schemas.openxmlformats.org/officeDocument/2006/relationships/hyperlink" Target="https://www.britannica.com/topic/Apostle" TargetMode="External"/><Relationship Id="rId23" Type="http://schemas.openxmlformats.org/officeDocument/2006/relationships/hyperlink" Target="https://www.britannica.com/topic/Temple-of-Jerusalem" TargetMode="External"/><Relationship Id="rId28" Type="http://schemas.openxmlformats.org/officeDocument/2006/relationships/hyperlink" Target="https://www.britannica.com/biography/Solomon" TargetMode="External"/><Relationship Id="rId36" Type="http://schemas.openxmlformats.org/officeDocument/2006/relationships/hyperlink" Target="https://www.britannica.com/topic/The-Letter-of-Paul-to-the-Galatians" TargetMode="External"/><Relationship Id="rId10" Type="http://schemas.openxmlformats.org/officeDocument/2006/relationships/hyperlink" Target="https://www.britannica.com/topic/patron-saint" TargetMode="External"/><Relationship Id="rId19" Type="http://schemas.openxmlformats.org/officeDocument/2006/relationships/hyperlink" Target="https://www.merriam-webster.com/dictionary/rhetorical" TargetMode="External"/><Relationship Id="rId31" Type="http://schemas.openxmlformats.org/officeDocument/2006/relationships/hyperlink" Target="https://www.britannica.com/biography/Saint-Paul-the-Apostle" TargetMode="External"/><Relationship Id="rId4" Type="http://schemas.openxmlformats.org/officeDocument/2006/relationships/hyperlink" Target="https://www.britannica.com/place/Jerusalem" TargetMode="External"/><Relationship Id="rId9" Type="http://schemas.openxmlformats.org/officeDocument/2006/relationships/hyperlink" Target="https://www.britannica.com/biography/Jesus" TargetMode="External"/><Relationship Id="rId14" Type="http://schemas.openxmlformats.org/officeDocument/2006/relationships/hyperlink" Target="https://www.merriam-webster.com/dictionary/community" TargetMode="External"/><Relationship Id="rId22" Type="http://schemas.openxmlformats.org/officeDocument/2006/relationships/hyperlink" Target="https://www.merriam-webster.com/dictionary/conviction" TargetMode="External"/><Relationship Id="rId27" Type="http://schemas.openxmlformats.org/officeDocument/2006/relationships/hyperlink" Target="https://www.britannica.com/biography/Aaron-biblical-figure" TargetMode="External"/><Relationship Id="rId30" Type="http://schemas.openxmlformats.org/officeDocument/2006/relationships/hyperlink" Target="https://www.britannica.com/dictionary/comparable" TargetMode="External"/><Relationship Id="rId35" Type="http://schemas.openxmlformats.org/officeDocument/2006/relationships/hyperlink" Target="https://www.britannica.com/topic/New-Testament" TargetMode="External"/><Relationship Id="rId8" Type="http://schemas.openxmlformats.org/officeDocument/2006/relationships/hyperlink" Target="https://www.britannica.com/topic/Christianity" TargetMode="External"/><Relationship Id="rId3" Type="http://schemas.openxmlformats.org/officeDocument/2006/relationships/hyperlink" Target="https://www.britannica.com/topic/deac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ogle.com/search?rlz=1CABZSH_enAU1072&amp;cs=0&amp;sca_esv=2ac96987daa6f6a8&amp;sxsrf=AE3TifPxXON72yKlGv_Em8qb30R0y9uBIg%3A1754546251777&amp;q=Dura-Europos&amp;sa=X&amp;ved=2ahUKEwj5_JuQgviOAxVfzjgGHYgnK2gQxccNegQIAxAB&amp;mstk=AUtExfCSq0S5brNU7Vm6KPdZuQ6MIyV7cAyQMKAmXpyuesffFKvs4UHCk1WY8VF4joPnbLY-1nMX_MxqCUc2CCXPGUZzhVj9-xqbsEOu5eTvMLTEsFaBGXNKNecvJWb4i-iI8bhAmbVL1pUG5edj7Hd_nsDF0Wohu-OHTGy8r1XG18356ieV5a1yxBvjuHM3J7RYs2WaJQQj0a4HQJs0DxtwioYQp6bjiHkYzQSCnufobgWnmjCDdi43uS5j9LzGSphywyh3eJwDqTZsVib3oTQfDt5e&amp;csui=3"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google.com/search?rlz=1CABZSH_enAU1072&amp;cs=0&amp;sca_esv=2ac96987daa6f6a8&amp;sxsrf=AE3TifPxXON72yKlGv_Em8qb30R0y9uBIg%3A1754546251777&amp;q=Akeptous&amp;sa=X&amp;ved=2ahUKEwj5_JuQgviOAxVfzjgGHYgnK2gQxccNegQIBhAC&amp;mstk=AUtExfCSq0S5brNU7Vm6KPdZuQ6MIyV7cAyQMKAmXpyuesffFKvs4UHCk1WY8VF4joPnbLY-1nMX_MxqCUc2CCXPGUZzhVj9-xqbsEOu5eTvMLTEsFaBGXNKNecvJWb4i-iI8bhAmbVL1pUG5edj7Hd_nsDF0Wohu-OHTGy8r1XG18356ieV5a1yxBvjuHM3J7RYs2WaJQQj0a4HQJs0DxtwioYQp6bjiHkYzQSCnufobgWnmjCDdi43uS5j9LzGSphywyh3eJwDqTZsVib3oTQfDt5e&amp;csui=3" TargetMode="External"/><Relationship Id="rId5" Type="http://schemas.openxmlformats.org/officeDocument/2006/relationships/hyperlink" Target="https://www.google.com/search?rlz=1CABZSH_enAU1072&amp;cs=0&amp;sca_esv=2ac96987daa6f6a8&amp;sxsrf=AE3TifPxXON72yKlGv_Em8qb30R0y9uBIg%3A1754546251777&amp;q=Gaianus&amp;sa=X&amp;ved=2ahUKEwj5_JuQgviOAxVfzjgGHYgnK2gQxccNegQIBhAB&amp;mstk=AUtExfCSq0S5brNU7Vm6KPdZuQ6MIyV7cAyQMKAmXpyuesffFKvs4UHCk1WY8VF4joPnbLY-1nMX_MxqCUc2CCXPGUZzhVj9-xqbsEOu5eTvMLTEsFaBGXNKNecvJWb4i-iI8bhAmbVL1pUG5edj7Hd_nsDF0Wohu-OHTGy8r1XG18356ieV5a1yxBvjuHM3J7RYs2WaJQQj0a4HQJs0DxtwioYQp6bjiHkYzQSCnufobgWnmjCDdi43uS5j9LzGSphywyh3eJwDqTZsVib3oTQfDt5e&amp;csui=3" TargetMode="External"/><Relationship Id="rId4" Type="http://schemas.openxmlformats.org/officeDocument/2006/relationships/hyperlink" Target="https://www.google.com/search?rlz=1CABZSH_enAU1072&amp;cs=0&amp;sca_esv=2ac96987daa6f6a8&amp;sxsrf=AE3TifPxXON72yKlGv_Em8qb30R0y9uBIg%3A1754546251777&amp;q=Capernaum&amp;sa=X&amp;ved=2ahUKEwj5_JuQgviOAxVfzjgGHYgnK2gQxccNegQIAxAC&amp;mstk=AUtExfCSq0S5brNU7Vm6KPdZuQ6MIyV7cAyQMKAmXpyuesffFKvs4UHCk1WY8VF4joPnbLY-1nMX_MxqCUc2CCXPGUZzhVj9-xqbsEOu5eTvMLTEsFaBGXNKNecvJWb4i-iI8bhAmbVL1pUG5edj7Hd_nsDF0Wohu-OHTGy8r1XG18356ieV5a1yxBvjuHM3J7RYs2WaJQQj0a4HQJs0DxtwioYQp6bjiHkYzQSCnufobgWnmjCDdi43uS5j9LzGSphywyh3eJwDqTZsVib3oTQfDt5e&amp;csui=3"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Eucharist#cite_note-59" TargetMode="External"/><Relationship Id="rId13" Type="http://schemas.openxmlformats.org/officeDocument/2006/relationships/hyperlink" Target="https://en.wikipedia.org/wiki/Eucharist#cite_note-64" TargetMode="External"/><Relationship Id="rId3" Type="http://schemas.openxmlformats.org/officeDocument/2006/relationships/hyperlink" Target="https://en.wikipedia.org/w/index.php?title=Eucharist&amp;action=edit&amp;section=16" TargetMode="External"/><Relationship Id="rId7" Type="http://schemas.openxmlformats.org/officeDocument/2006/relationships/hyperlink" Target="https://en.wikipedia.org/wiki/Eucharist#cite_note-58" TargetMode="External"/><Relationship Id="rId12" Type="http://schemas.openxmlformats.org/officeDocument/2006/relationships/hyperlink" Target="https://en.wikipedia.org/wiki/Eucharist#cite_note-63" TargetMode="External"/><Relationship Id="rId17" Type="http://schemas.openxmlformats.org/officeDocument/2006/relationships/hyperlink" Target="https://en.wikipedia.org/wiki/Eucharist#cite_note-67" TargetMode="External"/><Relationship Id="rId2" Type="http://schemas.openxmlformats.org/officeDocument/2006/relationships/slide" Target="../slides/slide17.xml"/><Relationship Id="rId16" Type="http://schemas.openxmlformats.org/officeDocument/2006/relationships/hyperlink" Target="https://en.wikipedia.org/wiki/Eucharist#cite_note-66" TargetMode="External"/><Relationship Id="rId1" Type="http://schemas.openxmlformats.org/officeDocument/2006/relationships/notesMaster" Target="../notesMasters/notesMaster1.xml"/><Relationship Id="rId6" Type="http://schemas.openxmlformats.org/officeDocument/2006/relationships/hyperlink" Target="https://en.wikipedia.org/wiki/Baptism" TargetMode="External"/><Relationship Id="rId11" Type="http://schemas.openxmlformats.org/officeDocument/2006/relationships/hyperlink" Target="https://en.wikipedia.org/wiki/Ignatius_of_Antioch" TargetMode="External"/><Relationship Id="rId5" Type="http://schemas.openxmlformats.org/officeDocument/2006/relationships/hyperlink" Target="https://en.wikipedia.org/wiki/Early_Church" TargetMode="External"/><Relationship Id="rId15" Type="http://schemas.openxmlformats.org/officeDocument/2006/relationships/hyperlink" Target="https://en.wikipedia.org/wiki/Justin_Martyr" TargetMode="External"/><Relationship Id="rId10" Type="http://schemas.openxmlformats.org/officeDocument/2006/relationships/hyperlink" Target="https://en.wikipedia.org/wiki/Eucharist#cite_note-61" TargetMode="External"/><Relationship Id="rId4" Type="http://schemas.openxmlformats.org/officeDocument/2006/relationships/hyperlink" Target="https://en.wikipedia.org/wiki/Didache" TargetMode="External"/><Relationship Id="rId9" Type="http://schemas.openxmlformats.org/officeDocument/2006/relationships/hyperlink" Target="https://en.wikipedia.org/wiki/Eucharist#cite_note-60" TargetMode="External"/><Relationship Id="rId14" Type="http://schemas.openxmlformats.org/officeDocument/2006/relationships/hyperlink" Target="https://en.wikipedia.org/wiki/Eucharist#cite_note-6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Traditionally, Pentecost is the day when the Church is founded. It is 50 days after Easter (always on a Sunday)</a:t>
            </a:r>
          </a:p>
        </p:txBody>
      </p:sp>
      <p:sp>
        <p:nvSpPr>
          <p:cNvPr id="4" name="Slide Number Placeholder 3"/>
          <p:cNvSpPr>
            <a:spLocks noGrp="1"/>
          </p:cNvSpPr>
          <p:nvPr>
            <p:ph type="sldNum" sz="quarter" idx="5"/>
          </p:nvPr>
        </p:nvSpPr>
        <p:spPr/>
        <p:txBody>
          <a:bodyPr/>
          <a:lstStyle/>
          <a:p>
            <a:fld id="{CBE2294B-C611-4BD1-AFCE-AABE5A37B9E1}" type="slidenum">
              <a:rPr lang="en-GB"/>
              <a:t>2</a:t>
            </a:fld>
            <a:endParaRPr lang="en-GB"/>
          </a:p>
        </p:txBody>
      </p:sp>
    </p:spTree>
    <p:extLst>
      <p:ext uri="{BB962C8B-B14F-4D97-AF65-F5344CB8AC3E}">
        <p14:creationId xmlns:p14="http://schemas.microsoft.com/office/powerpoint/2010/main" val="286404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Timeline</a:t>
            </a:r>
          </a:p>
          <a:p>
            <a:r>
              <a:rPr lang="en-US">
                <a:cs typeface="Calibri"/>
              </a:rPr>
              <a:t>All of the early persecution was by Jews or </a:t>
            </a:r>
            <a:r>
              <a:rPr lang="en-US" err="1">
                <a:cs typeface="Calibri"/>
              </a:rPr>
              <a:t>jewish</a:t>
            </a:r>
            <a:r>
              <a:rPr lang="en-US">
                <a:cs typeface="Calibri"/>
              </a:rPr>
              <a:t> authorities, which saw Christianity as a heretical </a:t>
            </a:r>
            <a:r>
              <a:rPr lang="en-US" err="1">
                <a:cs typeface="Calibri"/>
              </a:rPr>
              <a:t>jewish</a:t>
            </a:r>
            <a:r>
              <a:rPr lang="en-US">
                <a:cs typeface="Calibri"/>
              </a:rPr>
              <a:t> sect. (the Romans also saw Christianity as a Jewish sect, but they didn’t really care as long as order was maintained.</a:t>
            </a:r>
          </a:p>
          <a:p>
            <a:r>
              <a:rPr lang="en-US" b="1"/>
              <a:t>Stephen</a:t>
            </a:r>
            <a:r>
              <a:rPr lang="en-US"/>
              <a:t>, (died 36 </a:t>
            </a:r>
            <a:r>
              <a:rPr lang="en-US" cap="all"/>
              <a:t>CE</a:t>
            </a:r>
            <a:r>
              <a:rPr lang="en-US"/>
              <a:t>, Jerusalem; feast day December 26), Christian </a:t>
            </a:r>
            <a:r>
              <a:rPr lang="en-US">
                <a:hlinkClick r:id="rId3"/>
              </a:rPr>
              <a:t>deacon</a:t>
            </a:r>
            <a:r>
              <a:rPr lang="en-US"/>
              <a:t> in </a:t>
            </a:r>
            <a:r>
              <a:rPr lang="en-US">
                <a:hlinkClick r:id="rId4"/>
              </a:rPr>
              <a:t>Jerusalem</a:t>
            </a:r>
            <a:r>
              <a:rPr lang="en-US"/>
              <a:t> and the first Christian </a:t>
            </a:r>
            <a:r>
              <a:rPr lang="en-US">
                <a:hlinkClick r:id="rId5"/>
              </a:rPr>
              <a:t>martyr</a:t>
            </a:r>
            <a:r>
              <a:rPr lang="en-US"/>
              <a:t>, whose apology before the </a:t>
            </a:r>
            <a:r>
              <a:rPr lang="en-US">
                <a:hlinkClick r:id="rId6"/>
              </a:rPr>
              <a:t>Sanhedrin</a:t>
            </a:r>
            <a:r>
              <a:rPr lang="en-US"/>
              <a:t> (</a:t>
            </a:r>
            <a:r>
              <a:rPr lang="en-US">
                <a:hlinkClick r:id="rId7"/>
              </a:rPr>
              <a:t>Acts of the Apostles</a:t>
            </a:r>
            <a:r>
              <a:rPr lang="en-US"/>
              <a:t> 7) points to a distinct strand of belief in early </a:t>
            </a:r>
            <a:r>
              <a:rPr lang="en-US">
                <a:hlinkClick r:id="rId8"/>
              </a:rPr>
              <a:t>Christianity</a:t>
            </a:r>
            <a:r>
              <a:rPr lang="en-US"/>
              <a:t>. His defense of his faith before the rabbinic court enraged his Jewish audience, and he was taken out of the city and stoned to death. His final words, a prayer of forgiveness for his attackers (Acts of the Apostles 7:60), echo those of </a:t>
            </a:r>
            <a:r>
              <a:rPr lang="en-US">
                <a:hlinkClick r:id="rId9"/>
              </a:rPr>
              <a:t>Jesus</a:t>
            </a:r>
            <a:r>
              <a:rPr lang="en-US"/>
              <a:t> on the cross (Luke 23:34). Stephen is the </a:t>
            </a:r>
            <a:r>
              <a:rPr lang="en-US">
                <a:hlinkClick r:id="rId10"/>
              </a:rPr>
              <a:t>patron saint</a:t>
            </a:r>
            <a:r>
              <a:rPr lang="en-US"/>
              <a:t> of deacons and stonemasons. His feast day is observed with both religious and </a:t>
            </a:r>
            <a:r>
              <a:rPr lang="en-US">
                <a:hlinkClick r:id="rId11"/>
              </a:rPr>
              <a:t>secular</a:t>
            </a:r>
            <a:r>
              <a:rPr lang="en-US"/>
              <a:t> traditions in a number of countries. </a:t>
            </a:r>
            <a:r>
              <a:rPr lang="en-US" i="1"/>
              <a:t>See also</a:t>
            </a:r>
            <a:r>
              <a:rPr lang="en-US"/>
              <a:t> </a:t>
            </a:r>
            <a:r>
              <a:rPr lang="en-US">
                <a:hlinkClick r:id="rId12"/>
              </a:rPr>
              <a:t>St. Stephen’s Day</a:t>
            </a:r>
            <a:r>
              <a:rPr lang="en-US"/>
              <a:t>.</a:t>
            </a:r>
          </a:p>
          <a:p>
            <a:r>
              <a:rPr lang="en-US"/>
              <a:t>The name Stephen is </a:t>
            </a:r>
            <a:r>
              <a:rPr lang="en-US">
                <a:hlinkClick r:id="rId13"/>
              </a:rPr>
              <a:t>Greek</a:t>
            </a:r>
            <a:r>
              <a:rPr lang="en-US"/>
              <a:t>, and chapter 6 of Acts of the Apostles tells us that he was a Hellenist (a foreign-born Jew who spoke Greek). He lived in Jerusalem and had become a Christian. The Hellenist converts, who probably formed a minority in the early Christian </a:t>
            </a:r>
            <a:r>
              <a:rPr lang="en-US">
                <a:hlinkClick r:id="rId14"/>
              </a:rPr>
              <a:t>community</a:t>
            </a:r>
            <a:r>
              <a:rPr lang="en-US"/>
              <a:t>, complained that the care of their elderly widows was neglected by the Hebrew-speaking majority. The </a:t>
            </a:r>
            <a:r>
              <a:rPr lang="en-US">
                <a:hlinkClick r:id="rId15"/>
              </a:rPr>
              <a:t>Apostles</a:t>
            </a:r>
            <a:r>
              <a:rPr lang="en-US"/>
              <a:t> presented the matter to the congregation and, pleading the press of responsibilities, instructed it to select seven </a:t>
            </a:r>
            <a:r>
              <a:rPr lang="en-US">
                <a:hlinkClick r:id="rId3"/>
              </a:rPr>
              <a:t>deacons</a:t>
            </a:r>
            <a:r>
              <a:rPr lang="en-US"/>
              <a:t> for this community service. They were chosen and ordained, and Stephen, who became the best known of the seven, was recognized as a man with special gifts as an evangelist. He engaged in religious discussions among the adherents of </a:t>
            </a:r>
            <a:r>
              <a:rPr lang="en-US">
                <a:hlinkClick r:id="rId16"/>
              </a:rPr>
              <a:t>synagogues</a:t>
            </a:r>
            <a:r>
              <a:rPr lang="en-US"/>
              <a:t> of </a:t>
            </a:r>
            <a:r>
              <a:rPr lang="en-US">
                <a:hlinkClick r:id="rId17"/>
              </a:rPr>
              <a:t>Diaspora Jews</a:t>
            </a:r>
            <a:r>
              <a:rPr lang="en-US"/>
              <a:t> in the capital. Growth in the number of Jewish converts, including “many of the priests,” provoked a reaction. He was summoned before the Sanhedrin, the supreme rabbinic court in Jerusalem, and charged with speaking against “this holy place and the law.” The charge is very general; the report of his defense before the Sanhedrin is the primary resource for learning what Stephen stood for.</a:t>
            </a:r>
          </a:p>
          <a:p>
            <a:r>
              <a:rPr lang="en-US"/>
              <a:t>Stephen’s response was </a:t>
            </a:r>
            <a:r>
              <a:rPr lang="en-US">
                <a:hlinkClick r:id="rId18"/>
              </a:rPr>
              <a:t>Jewish</a:t>
            </a:r>
            <a:r>
              <a:rPr lang="en-US"/>
              <a:t> in its concerns, and in form it followed Hellenistic </a:t>
            </a:r>
            <a:r>
              <a:rPr lang="en-US">
                <a:hlinkClick r:id="rId19"/>
              </a:rPr>
              <a:t>rhetorical</a:t>
            </a:r>
            <a:r>
              <a:rPr lang="en-US"/>
              <a:t> conventions (Joshua 24:2–14; Acts of the Apostles 3:12–26). Many scholars see a </a:t>
            </a:r>
            <a:r>
              <a:rPr lang="en-US">
                <a:hlinkClick r:id="rId20"/>
              </a:rPr>
              <a:t>Samaritan</a:t>
            </a:r>
            <a:r>
              <a:rPr lang="en-US"/>
              <a:t> connection to Stephen’s community, postulating that it may have migrated there when Jerusalem was destroyed in 70 </a:t>
            </a:r>
            <a:r>
              <a:rPr lang="en-US" cap="all"/>
              <a:t>CE</a:t>
            </a:r>
            <a:r>
              <a:rPr lang="en-US"/>
              <a:t>. They assume that the speech may have been modified in its transmission through the years between its delivery and its incorporation in </a:t>
            </a:r>
            <a:r>
              <a:rPr lang="en-US">
                <a:hlinkClick r:id="rId21"/>
              </a:rPr>
              <a:t>St. Luke</a:t>
            </a:r>
            <a:r>
              <a:rPr lang="en-US"/>
              <a:t>’s text which appears as Acts of the Apostles. In any event, what Stephen seems to say about temple and law would not have displeased Samaritan ears either, though it is probably Stephen’s independent and original </a:t>
            </a:r>
            <a:r>
              <a:rPr lang="en-US">
                <a:hlinkClick r:id="rId22"/>
              </a:rPr>
              <a:t>conviction</a:t>
            </a:r>
            <a:r>
              <a:rPr lang="en-US"/>
              <a:t>.</a:t>
            </a:r>
          </a:p>
          <a:p>
            <a:r>
              <a:rPr lang="en-US"/>
              <a:t>Stephen was bitterly opposed to the </a:t>
            </a:r>
            <a:r>
              <a:rPr lang="en-US">
                <a:hlinkClick r:id="rId23"/>
              </a:rPr>
              <a:t>Temple in Jerusalem</a:t>
            </a:r>
            <a:r>
              <a:rPr lang="en-US"/>
              <a:t> and its sacrificial cult. He revered the </a:t>
            </a:r>
            <a:r>
              <a:rPr lang="en-US">
                <a:hlinkClick r:id="rId24"/>
              </a:rPr>
              <a:t>Law of Moses</a:t>
            </a:r>
            <a:r>
              <a:rPr lang="en-US"/>
              <a:t> but considered the temple cult an </a:t>
            </a:r>
            <a:r>
              <a:rPr lang="en-US">
                <a:hlinkClick r:id="rId25"/>
              </a:rPr>
              <a:t>illegitimate</a:t>
            </a:r>
            <a:r>
              <a:rPr lang="en-US"/>
              <a:t> part of it. For Stephen, </a:t>
            </a:r>
            <a:r>
              <a:rPr lang="en-US">
                <a:hlinkClick r:id="rId26"/>
              </a:rPr>
              <a:t>Moses</a:t>
            </a:r>
            <a:r>
              <a:rPr lang="en-US"/>
              <a:t> was “both ruler and deliverer” (Acts of the Apostles 7:35); he had delivered “living oracles,” the true law, and he had promised that God would raise up another prophet (</a:t>
            </a:r>
            <a:r>
              <a:rPr lang="en-US">
                <a:hlinkClick r:id="rId9"/>
              </a:rPr>
              <a:t>Jesus</a:t>
            </a:r>
            <a:r>
              <a:rPr lang="en-US"/>
              <a:t>) as he had raised up Moses (7:37). Stephen seems to think of Jesus as the “restorer of Mosaic religion.” In his discourse, he sets </a:t>
            </a:r>
            <a:r>
              <a:rPr lang="en-US">
                <a:hlinkClick r:id="rId27"/>
              </a:rPr>
              <a:t>Aaron</a:t>
            </a:r>
            <a:r>
              <a:rPr lang="en-US"/>
              <a:t> over against Moses, the Temple over against the tent, and </a:t>
            </a:r>
            <a:r>
              <a:rPr lang="en-US">
                <a:hlinkClick r:id="rId28"/>
              </a:rPr>
              <a:t>Solomon</a:t>
            </a:r>
            <a:r>
              <a:rPr lang="en-US"/>
              <a:t>, who built the Temple, over against </a:t>
            </a:r>
            <a:r>
              <a:rPr lang="en-US">
                <a:hlinkClick r:id="rId29"/>
              </a:rPr>
              <a:t>David</a:t>
            </a:r>
            <a:r>
              <a:rPr lang="en-US"/>
              <a:t>, who was persuaded not to. For Stephen, the building of the Temple was a bit of idolatry, </a:t>
            </a:r>
            <a:r>
              <a:rPr lang="en-US">
                <a:hlinkClick r:id="rId30"/>
              </a:rPr>
              <a:t>comparable</a:t>
            </a:r>
            <a:r>
              <a:rPr lang="en-US"/>
              <a:t> to Aaron’s golden calf; “the Most High does not dwell in houses made with hands” (7:48).</a:t>
            </a:r>
          </a:p>
          <a:p>
            <a:r>
              <a:rPr lang="en-US"/>
              <a:t>Stephen’s feelings about the Temple seem to have been more completely negative than those of the first Christians generally; the latter, including </a:t>
            </a:r>
            <a:r>
              <a:rPr lang="en-US">
                <a:hlinkClick r:id="rId31"/>
              </a:rPr>
              <a:t>St. Paul</a:t>
            </a:r>
            <a:r>
              <a:rPr lang="en-US"/>
              <a:t>, continued to frequent it. Its sacrificial rites served in many ways to shape the theological interpretation of </a:t>
            </a:r>
            <a:r>
              <a:rPr lang="en-US">
                <a:hlinkClick r:id="rId32"/>
              </a:rPr>
              <a:t>salvation</a:t>
            </a:r>
            <a:r>
              <a:rPr lang="en-US"/>
              <a:t> through the death of Jesus. There is no hint that Stephen assigned doctrinal significance to the death of Jesus. On the other hand, it has been suggested that he may have been the first to anticipate the return (</a:t>
            </a:r>
            <a:r>
              <a:rPr lang="en-US">
                <a:hlinkClick r:id="rId33"/>
              </a:rPr>
              <a:t>Second Coming</a:t>
            </a:r>
            <a:r>
              <a:rPr lang="en-US"/>
              <a:t>) of Jesus. In a moment of rapture, at the close of his apology, he saw the heavens opened and “the Son of Man standing at the right hand of God.” The title “Son of Man,” with its intensely eschatological-apocalyptic </a:t>
            </a:r>
            <a:r>
              <a:rPr lang="en-US">
                <a:hlinkClick r:id="rId34"/>
              </a:rPr>
              <a:t>connotations</a:t>
            </a:r>
            <a:r>
              <a:rPr lang="en-US"/>
              <a:t>, is used in the </a:t>
            </a:r>
            <a:r>
              <a:rPr lang="en-US">
                <a:hlinkClick r:id="rId35"/>
              </a:rPr>
              <a:t>New Testament</a:t>
            </a:r>
            <a:r>
              <a:rPr lang="en-US"/>
              <a:t> only by Jesus himself, with this single exception from the mouth of Stephen. For St. Paul, Jesus had brought deliverance from the “curse of the law” (</a:t>
            </a:r>
            <a:r>
              <a:rPr lang="en-US">
                <a:hlinkClick r:id="rId36"/>
              </a:rPr>
              <a:t>Galatians</a:t>
            </a:r>
            <a:r>
              <a:rPr lang="en-US"/>
              <a:t> 3:13). For Stephen, deliverance still awaits the rebirth of the Mosaic tradition in its purity. Though Stephen was an intensely committed follower of Jesus, his faith may have rested as much on the old basis as on the new. Stephen, to whose fate the </a:t>
            </a:r>
            <a:r>
              <a:rPr lang="en-US">
                <a:hlinkClick r:id="rId37"/>
              </a:rPr>
              <a:t>Pharisee</a:t>
            </a:r>
            <a:r>
              <a:rPr lang="en-US"/>
              <a:t> </a:t>
            </a:r>
            <a:r>
              <a:rPr lang="en-US">
                <a:hlinkClick r:id="rId31"/>
              </a:rPr>
              <a:t>Saul of Tarsus</a:t>
            </a:r>
            <a:r>
              <a:rPr lang="en-US"/>
              <a:t> assented, spoke for an overwhelmingly Jewish, pre-Pauline Christian movement, the precise outlines of which are not easily recoverable, because they have been covered by layers of great change.</a:t>
            </a:r>
          </a:p>
          <a:p>
            <a:r>
              <a:rPr lang="en-US">
                <a:cs typeface="Calibri"/>
              </a:rPr>
              <a:t>Execution of James during an interregnum between governors</a:t>
            </a:r>
          </a:p>
          <a:p>
            <a:endParaRPr lang="en-US">
              <a:cs typeface="Calibri"/>
            </a:endParaRPr>
          </a:p>
          <a:p>
            <a:r>
              <a:rPr lang="en-US" b="1"/>
              <a:t> List of Judean governors appointed by the Romans:</a:t>
            </a:r>
            <a:endParaRPr lang="en-US"/>
          </a:p>
          <a:p>
            <a:pPr marL="171450" indent="-171450">
              <a:buFont typeface="Arial"/>
              <a:buChar char="•"/>
            </a:pPr>
            <a:r>
              <a:rPr lang="en-US"/>
              <a:t>Judean Governor Archelaus 1 BC-6AD</a:t>
            </a:r>
            <a:endParaRPr lang="en-US">
              <a:cs typeface="Calibri"/>
            </a:endParaRPr>
          </a:p>
          <a:p>
            <a:pPr marL="171450" indent="-171450">
              <a:buFont typeface="Arial"/>
              <a:buChar char="•"/>
            </a:pPr>
            <a:r>
              <a:rPr lang="en-US"/>
              <a:t>Joseph moves from Egypt to Nazareth</a:t>
            </a:r>
            <a:endParaRPr lang="en-US">
              <a:cs typeface="Calibri"/>
            </a:endParaRPr>
          </a:p>
          <a:p>
            <a:pPr marL="171450" indent="-171450">
              <a:buFont typeface="Arial"/>
              <a:buChar char="•"/>
            </a:pPr>
            <a:r>
              <a:rPr lang="en-US"/>
              <a:t>under Governor Antipas: Mt 2:22</a:t>
            </a:r>
            <a:endParaRPr lang="en-US">
              <a:cs typeface="Calibri"/>
            </a:endParaRPr>
          </a:p>
          <a:p>
            <a:pPr marL="171450" indent="-171450">
              <a:buFont typeface="Arial"/>
              <a:buChar char="•"/>
            </a:pPr>
            <a:r>
              <a:rPr lang="en-US"/>
              <a:t>Judean Governor </a:t>
            </a:r>
            <a:r>
              <a:rPr lang="en-US" err="1"/>
              <a:t>Coponius</a:t>
            </a:r>
            <a:r>
              <a:rPr lang="en-US"/>
              <a:t> 6-9 AD</a:t>
            </a:r>
            <a:endParaRPr lang="en-US">
              <a:cs typeface="Calibri"/>
            </a:endParaRPr>
          </a:p>
          <a:p>
            <a:pPr marL="171450" indent="-171450">
              <a:buFont typeface="Arial"/>
              <a:buChar char="•"/>
            </a:pPr>
            <a:r>
              <a:rPr lang="en-US"/>
              <a:t>Judean Governor Marcus </a:t>
            </a:r>
            <a:r>
              <a:rPr lang="en-US" err="1"/>
              <a:t>Ambibulus</a:t>
            </a:r>
            <a:r>
              <a:rPr lang="en-US"/>
              <a:t> 9-12 AD</a:t>
            </a:r>
            <a:endParaRPr lang="en-US">
              <a:cs typeface="Calibri"/>
            </a:endParaRPr>
          </a:p>
          <a:p>
            <a:pPr marL="171450" indent="-171450">
              <a:buFont typeface="Arial"/>
              <a:buChar char="•"/>
            </a:pPr>
            <a:r>
              <a:rPr lang="en-US"/>
              <a:t>Judean Governor Annius Rufus 12-15 AD</a:t>
            </a:r>
            <a:endParaRPr lang="en-US">
              <a:cs typeface="Calibri"/>
            </a:endParaRPr>
          </a:p>
          <a:p>
            <a:pPr marL="171450" indent="-171450">
              <a:buFont typeface="Arial"/>
              <a:buChar char="•"/>
            </a:pPr>
            <a:r>
              <a:rPr lang="en-US"/>
              <a:t>Judean Governor Valerius </a:t>
            </a:r>
            <a:r>
              <a:rPr lang="en-US" err="1"/>
              <a:t>Gratus</a:t>
            </a:r>
            <a:r>
              <a:rPr lang="en-US"/>
              <a:t> 15-26 AD</a:t>
            </a:r>
            <a:endParaRPr lang="en-US">
              <a:cs typeface="Calibri"/>
            </a:endParaRPr>
          </a:p>
          <a:p>
            <a:pPr marL="171450" indent="-171450">
              <a:buFont typeface="Arial"/>
              <a:buChar char="•"/>
            </a:pPr>
            <a:r>
              <a:rPr lang="en-US"/>
              <a:t>Judean Governor Pontius Pilate 26-36 AD</a:t>
            </a:r>
            <a:endParaRPr lang="en-US">
              <a:cs typeface="Calibri"/>
            </a:endParaRPr>
          </a:p>
          <a:p>
            <a:pPr marL="171450" indent="-171450">
              <a:buFont typeface="Arial"/>
              <a:buChar char="•"/>
            </a:pPr>
            <a:r>
              <a:rPr lang="en-US"/>
              <a:t>Jesus begins to proclaim gospel (Luke 3:23) 30AD</a:t>
            </a:r>
            <a:endParaRPr lang="en-US">
              <a:cs typeface="Calibri"/>
            </a:endParaRPr>
          </a:p>
          <a:p>
            <a:pPr marL="171450" indent="-171450">
              <a:buFont typeface="Arial"/>
              <a:buChar char="•"/>
            </a:pPr>
            <a:r>
              <a:rPr lang="en-US"/>
              <a:t>Jesus Died 3 April 33 AD</a:t>
            </a:r>
            <a:endParaRPr lang="en-US">
              <a:cs typeface="Calibri"/>
            </a:endParaRPr>
          </a:p>
          <a:p>
            <a:pPr marL="171450" indent="-171450">
              <a:buFont typeface="Arial"/>
              <a:buChar char="•"/>
            </a:pPr>
            <a:r>
              <a:rPr lang="en-US"/>
              <a:t>Judean Governor Marcellus 36-37 AD</a:t>
            </a:r>
            <a:endParaRPr lang="en-US">
              <a:cs typeface="Calibri"/>
            </a:endParaRPr>
          </a:p>
          <a:p>
            <a:pPr marL="171450" indent="-171450">
              <a:buFont typeface="Arial"/>
              <a:buChar char="•"/>
            </a:pPr>
            <a:r>
              <a:rPr lang="en-US"/>
              <a:t>Judean Governor Marullus 37-41 AD</a:t>
            </a:r>
            <a:endParaRPr lang="en-US">
              <a:cs typeface="Calibri"/>
            </a:endParaRPr>
          </a:p>
          <a:p>
            <a:pPr marL="171450" indent="-171450">
              <a:buFont typeface="Arial"/>
              <a:buChar char="•"/>
            </a:pPr>
            <a:r>
              <a:rPr lang="en-US" err="1"/>
              <a:t>Ababus</a:t>
            </a:r>
            <a:r>
              <a:rPr lang="en-US"/>
              <a:t> predicts famine: 40 AD (Acts 11:28; Jos. Ant. 20.100-101)</a:t>
            </a:r>
            <a:endParaRPr lang="en-US">
              <a:cs typeface="Calibri"/>
            </a:endParaRPr>
          </a:p>
          <a:p>
            <a:pPr marL="171450" indent="-171450">
              <a:buFont typeface="Arial"/>
              <a:buChar char="•"/>
            </a:pPr>
            <a:r>
              <a:rPr lang="en-US"/>
              <a:t>Judean Governor </a:t>
            </a:r>
            <a:r>
              <a:rPr lang="en-US" err="1"/>
              <a:t>Cuspius</a:t>
            </a:r>
            <a:r>
              <a:rPr lang="en-US"/>
              <a:t> </a:t>
            </a:r>
            <a:r>
              <a:rPr lang="en-US" err="1"/>
              <a:t>Fadus</a:t>
            </a:r>
            <a:r>
              <a:rPr lang="en-US"/>
              <a:t> 44-46 AD</a:t>
            </a:r>
            <a:endParaRPr lang="en-US">
              <a:cs typeface="Calibri"/>
            </a:endParaRPr>
          </a:p>
          <a:p>
            <a:pPr marL="171450" indent="-171450">
              <a:buFont typeface="Arial"/>
              <a:buChar char="•"/>
            </a:pPr>
            <a:r>
              <a:rPr lang="en-US"/>
              <a:t>Governor Tiberius Alexander 46-48 AD</a:t>
            </a:r>
            <a:endParaRPr lang="en-US">
              <a:cs typeface="Calibri"/>
            </a:endParaRPr>
          </a:p>
          <a:p>
            <a:pPr marL="171450" indent="-171450">
              <a:buFont typeface="Arial"/>
              <a:buChar char="•"/>
            </a:pPr>
            <a:r>
              <a:rPr lang="en-US"/>
              <a:t>Governor </a:t>
            </a:r>
            <a:r>
              <a:rPr lang="en-US" err="1"/>
              <a:t>Cumanus</a:t>
            </a:r>
            <a:r>
              <a:rPr lang="en-US"/>
              <a:t> 48-52 AD</a:t>
            </a:r>
            <a:endParaRPr lang="en-US">
              <a:cs typeface="Calibri"/>
            </a:endParaRPr>
          </a:p>
          <a:p>
            <a:pPr marL="171450" indent="-171450">
              <a:buFont typeface="Arial"/>
              <a:buChar char="•"/>
            </a:pPr>
            <a:r>
              <a:rPr lang="en-US"/>
              <a:t>Governor Antonius Felix 52-57 AD</a:t>
            </a:r>
            <a:endParaRPr lang="en-US">
              <a:cs typeface="Calibri"/>
            </a:endParaRPr>
          </a:p>
          <a:p>
            <a:pPr marL="171450" indent="-171450">
              <a:buFont typeface="Arial"/>
              <a:buChar char="•"/>
            </a:pPr>
            <a:r>
              <a:rPr lang="en-US"/>
              <a:t>Paul before Felix, imprisoned 2 years (Acts 24) 55-57 AD</a:t>
            </a:r>
            <a:endParaRPr lang="en-US">
              <a:cs typeface="Calibri"/>
            </a:endParaRPr>
          </a:p>
          <a:p>
            <a:pPr marL="171450" indent="-171450">
              <a:buFont typeface="Arial"/>
              <a:buChar char="•"/>
            </a:pPr>
            <a:r>
              <a:rPr lang="en-US"/>
              <a:t>Judean Governor Porcius Festus 57-62 AD</a:t>
            </a:r>
            <a:endParaRPr lang="en-US">
              <a:cs typeface="Calibri"/>
            </a:endParaRPr>
          </a:p>
          <a:p>
            <a:pPr marL="171450" indent="-171450">
              <a:buFont typeface="Arial"/>
              <a:buChar char="•"/>
            </a:pPr>
            <a:r>
              <a:rPr lang="en-US"/>
              <a:t>Judean Governor Albinus 62-64 AD</a:t>
            </a:r>
            <a:endParaRPr lang="en-US">
              <a:cs typeface="Calibri"/>
            </a:endParaRPr>
          </a:p>
          <a:p>
            <a:pPr marL="171450" indent="-171450">
              <a:buFont typeface="Arial"/>
              <a:buChar char="•"/>
            </a:pPr>
            <a:r>
              <a:rPr lang="en-US"/>
              <a:t>Judean Governor </a:t>
            </a:r>
            <a:r>
              <a:rPr lang="en-US" err="1"/>
              <a:t>Gessius</a:t>
            </a:r>
            <a:r>
              <a:rPr lang="en-US"/>
              <a:t> Florus 64-66 AD</a:t>
            </a:r>
            <a:endParaRPr lang="en-US">
              <a:cs typeface="Calibri"/>
            </a:endParaRPr>
          </a:p>
          <a:p>
            <a:pPr marL="171450" indent="-171450">
              <a:buFont typeface="Arial"/>
              <a:buChar char="•"/>
            </a:pPr>
            <a:r>
              <a:rPr lang="en-US"/>
              <a:t>1st Jewish War: The Great Revolt 66-70 AD</a:t>
            </a:r>
            <a:endParaRPr lang="en-US">
              <a:cs typeface="Calibri"/>
            </a:endParaRPr>
          </a:p>
          <a:p>
            <a:pPr marL="171450" indent="-171450">
              <a:buFont typeface="Arial"/>
              <a:buChar char="•"/>
            </a:pPr>
            <a:r>
              <a:rPr lang="en-US"/>
              <a:t>Jerusalem and Temple destroyed: 70 AD Lk 21:20; Mt 24:1:14</a:t>
            </a:r>
            <a:endParaRPr lang="en-US">
              <a:cs typeface="Calibri"/>
            </a:endParaRPr>
          </a:p>
          <a:p>
            <a:pPr marL="171450" indent="-171450">
              <a:buFont typeface="Arial"/>
              <a:buChar char="•"/>
            </a:pPr>
            <a:r>
              <a:rPr lang="en-US"/>
              <a:t>Jewish Rebellion in diaspora in Egypt</a:t>
            </a:r>
            <a:endParaRPr lang="en-US">
              <a:cs typeface="Calibri"/>
            </a:endParaRPr>
          </a:p>
          <a:p>
            <a:pPr marL="171450" indent="-171450">
              <a:buFont typeface="Arial"/>
              <a:buChar char="•"/>
            </a:pPr>
            <a:r>
              <a:rPr lang="en-US"/>
              <a:t>Alexandria, Cyrene  Cyrenaica, Cyprus</a:t>
            </a:r>
            <a:endParaRPr lang="en-US">
              <a:cs typeface="Calibri"/>
            </a:endParaRPr>
          </a:p>
          <a:p>
            <a:pPr marL="171450" indent="-171450">
              <a:buFont typeface="Arial"/>
              <a:buChar char="•"/>
            </a:pPr>
            <a:r>
              <a:rPr lang="en-US"/>
              <a:t>(under Trajan )116-117 AD</a:t>
            </a:r>
            <a:endParaRPr lang="en-US">
              <a:cs typeface="Calibri"/>
            </a:endParaRPr>
          </a:p>
          <a:p>
            <a:pPr marL="171450" indent="-171450">
              <a:buFont typeface="Arial"/>
              <a:buChar char="•"/>
            </a:pPr>
            <a:r>
              <a:rPr lang="en-US"/>
              <a:t>2rd Jewish War, Bar-</a:t>
            </a:r>
            <a:r>
              <a:rPr lang="en-US" err="1"/>
              <a:t>Kokhba</a:t>
            </a:r>
            <a:r>
              <a:rPr lang="en-US"/>
              <a:t> Revolt 132-135AD</a:t>
            </a:r>
            <a:endParaRPr lang="en-US">
              <a:cs typeface="Calibri"/>
            </a:endParaRPr>
          </a:p>
          <a:p>
            <a:pPr marL="171450" indent="-171450">
              <a:buFont typeface="Arial"/>
              <a:buChar char="•"/>
            </a:pPr>
            <a:r>
              <a:rPr lang="en-US"/>
              <a:t>135 Hadrian expels Jews, renames Jerusalem Aelia Capitolina and renames Judah “Palestine” (after the Philistines), builds temple of Jupiter on Temple Mount.</a:t>
            </a:r>
            <a:endParaRPr lang="en-US">
              <a:cs typeface="Calibri"/>
            </a:endParaRPr>
          </a:p>
          <a:p>
            <a:pPr marL="171450" indent="-171450">
              <a:buFont typeface="Arial"/>
              <a:buChar char="•"/>
            </a:pPr>
            <a:r>
              <a:rPr lang="en-US">
                <a:cs typeface="Calibri"/>
              </a:rPr>
              <a:t>Festus died and in the interregnum the </a:t>
            </a:r>
            <a:r>
              <a:rPr lang="en-US" err="1">
                <a:cs typeface="Calibri"/>
              </a:rPr>
              <a:t>Sanhedren</a:t>
            </a:r>
            <a:r>
              <a:rPr lang="en-US">
                <a:cs typeface="Calibri"/>
              </a:rPr>
              <a:t> used the opportunity to execute James. </a:t>
            </a:r>
          </a:p>
          <a:p>
            <a:r>
              <a:rPr lang="en-US">
                <a:cs typeface="Calibri"/>
              </a:rPr>
              <a:t>Eusebius and Clement</a:t>
            </a:r>
          </a:p>
        </p:txBody>
      </p:sp>
      <p:sp>
        <p:nvSpPr>
          <p:cNvPr id="4" name="Slide Number Placeholder 3"/>
          <p:cNvSpPr>
            <a:spLocks noGrp="1"/>
          </p:cNvSpPr>
          <p:nvPr>
            <p:ph type="sldNum" sz="quarter" idx="5"/>
          </p:nvPr>
        </p:nvSpPr>
        <p:spPr/>
        <p:txBody>
          <a:bodyPr/>
          <a:lstStyle/>
          <a:p>
            <a:fld id="{CBE2294B-C611-4BD1-AFCE-AABE5A37B9E1}" type="slidenum">
              <a:rPr lang="en-GB"/>
              <a:t>4</a:t>
            </a:fld>
            <a:endParaRPr lang="en-GB"/>
          </a:p>
        </p:txBody>
      </p:sp>
    </p:spTree>
    <p:extLst>
      <p:ext uri="{BB962C8B-B14F-4D97-AF65-F5344CB8AC3E}">
        <p14:creationId xmlns:p14="http://schemas.microsoft.com/office/powerpoint/2010/main" val="299194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the Zealots</a:t>
            </a:r>
          </a:p>
        </p:txBody>
      </p:sp>
      <p:sp>
        <p:nvSpPr>
          <p:cNvPr id="4" name="Slide Number Placeholder 3"/>
          <p:cNvSpPr>
            <a:spLocks noGrp="1"/>
          </p:cNvSpPr>
          <p:nvPr>
            <p:ph type="sldNum" sz="quarter" idx="5"/>
          </p:nvPr>
        </p:nvSpPr>
        <p:spPr/>
        <p:txBody>
          <a:bodyPr/>
          <a:lstStyle/>
          <a:p>
            <a:fld id="{CBE2294B-C611-4BD1-AFCE-AABE5A37B9E1}" type="slidenum">
              <a:rPr lang="en-GB"/>
              <a:t>9</a:t>
            </a:fld>
            <a:endParaRPr lang="en-GB"/>
          </a:p>
        </p:txBody>
      </p:sp>
    </p:spTree>
    <p:extLst>
      <p:ext uri="{BB962C8B-B14F-4D97-AF65-F5344CB8AC3E}">
        <p14:creationId xmlns:p14="http://schemas.microsoft.com/office/powerpoint/2010/main" val="169027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Stephen was probably executed about 33. Pilate left in 37, but Vitellius, governor of Syria was keeping a close eye on the province. Stephen was either construed as an informal lynching, or Pilate decided to ignore it as it was fait accompli and his political position was extremely tenuous. </a:t>
            </a:r>
          </a:p>
          <a:p>
            <a:r>
              <a:rPr lang="en-US">
                <a:cs typeface="Calibri"/>
              </a:rPr>
              <a:t>James was executed in the interregnum following the death of Festus, the governor in 62. </a:t>
            </a:r>
          </a:p>
        </p:txBody>
      </p:sp>
      <p:sp>
        <p:nvSpPr>
          <p:cNvPr id="4" name="Slide Number Placeholder 3"/>
          <p:cNvSpPr>
            <a:spLocks noGrp="1"/>
          </p:cNvSpPr>
          <p:nvPr>
            <p:ph type="sldNum" sz="quarter" idx="5"/>
          </p:nvPr>
        </p:nvSpPr>
        <p:spPr/>
        <p:txBody>
          <a:bodyPr/>
          <a:lstStyle/>
          <a:p>
            <a:fld id="{CBE2294B-C611-4BD1-AFCE-AABE5A37B9E1}" type="slidenum">
              <a:rPr lang="en-GB"/>
              <a:t>11</a:t>
            </a:fld>
            <a:endParaRPr lang="en-GB"/>
          </a:p>
        </p:txBody>
      </p:sp>
    </p:spTree>
    <p:extLst>
      <p:ext uri="{BB962C8B-B14F-4D97-AF65-F5344CB8AC3E}">
        <p14:creationId xmlns:p14="http://schemas.microsoft.com/office/powerpoint/2010/main" val="263029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1D35"/>
                </a:solidFill>
              </a:rPr>
              <a:t>A "second" house church, meaning a newly discovered one, is actually a mosaic floor in Megiddo, Israel, that is believed to have been part of a house church. It's not the second ever discovered, as </a:t>
            </a:r>
            <a:r>
              <a:rPr lang="en-US" u="sng">
                <a:hlinkClick r:id="rId3"/>
              </a:rPr>
              <a:t>Dura-Europos</a:t>
            </a:r>
            <a:r>
              <a:rPr lang="en-US">
                <a:solidFill>
                  <a:srgbClr val="001D35"/>
                </a:solidFill>
              </a:rPr>
              <a:t> in Syria is well-known, but it's a significant new find alongside the </a:t>
            </a:r>
            <a:r>
              <a:rPr lang="en-US" u="sng">
                <a:hlinkClick r:id="rId4"/>
              </a:rPr>
              <a:t>Capernaum</a:t>
            </a:r>
            <a:r>
              <a:rPr lang="en-US">
                <a:solidFill>
                  <a:srgbClr val="001D35"/>
                </a:solidFill>
              </a:rPr>
              <a:t> house church. This Megiddo mosaic, dating back to the Roman era, features inscriptions mentioning a Roman soldier named </a:t>
            </a:r>
            <a:r>
              <a:rPr lang="en-US" u="sng">
                <a:hlinkClick r:id="rId5"/>
              </a:rPr>
              <a:t>Gaianus</a:t>
            </a:r>
            <a:r>
              <a:rPr lang="en-US">
                <a:solidFill>
                  <a:srgbClr val="001D35"/>
                </a:solidFill>
              </a:rPr>
              <a:t> and another inscription referencing </a:t>
            </a:r>
            <a:r>
              <a:rPr lang="en-US" u="sng">
                <a:hlinkClick r:id="rId6"/>
              </a:rPr>
              <a:t>Akeptous</a:t>
            </a:r>
            <a:r>
              <a:rPr lang="en-US">
                <a:solidFill>
                  <a:srgbClr val="001D35"/>
                </a:solidFill>
              </a:rPr>
              <a:t>, "the friend of God". </a:t>
            </a:r>
            <a:endParaRPr lang="en-US"/>
          </a:p>
        </p:txBody>
      </p:sp>
      <p:sp>
        <p:nvSpPr>
          <p:cNvPr id="4" name="Slide Number Placeholder 3"/>
          <p:cNvSpPr>
            <a:spLocks noGrp="1"/>
          </p:cNvSpPr>
          <p:nvPr>
            <p:ph type="sldNum" sz="quarter" idx="5"/>
          </p:nvPr>
        </p:nvSpPr>
        <p:spPr/>
        <p:txBody>
          <a:bodyPr/>
          <a:lstStyle/>
          <a:p>
            <a:fld id="{CBE2294B-C611-4BD1-AFCE-AABE5A37B9E1}" type="slidenum">
              <a:rPr lang="en-GB"/>
              <a:t>15</a:t>
            </a:fld>
            <a:endParaRPr lang="en-GB"/>
          </a:p>
        </p:txBody>
      </p:sp>
    </p:spTree>
    <p:extLst>
      <p:ext uri="{BB962C8B-B14F-4D97-AF65-F5344CB8AC3E}">
        <p14:creationId xmlns:p14="http://schemas.microsoft.com/office/powerpoint/2010/main" val="58321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Justin Martyr p70</a:t>
            </a:r>
          </a:p>
          <a:p>
            <a:r>
              <a:rPr lang="en-US">
                <a:cs typeface="Calibri"/>
              </a:rPr>
              <a:t>Eucharist means thanksgiving</a:t>
            </a:r>
          </a:p>
          <a:p>
            <a:r>
              <a:rPr lang="en-US" b="1"/>
              <a:t>Early Christian sources</a:t>
            </a:r>
            <a:r>
              <a:rPr lang="en-US"/>
              <a:t>[</a:t>
            </a:r>
            <a:r>
              <a:rPr lang="en-US">
                <a:hlinkClick r:id="rId3"/>
              </a:rPr>
              <a:t>edit</a:t>
            </a:r>
            <a:r>
              <a:rPr lang="en-US"/>
              <a:t>]</a:t>
            </a:r>
          </a:p>
          <a:p>
            <a:r>
              <a:rPr lang="en-US"/>
              <a:t>The </a:t>
            </a:r>
            <a:r>
              <a:rPr lang="en-US">
                <a:hlinkClick r:id="rId4"/>
              </a:rPr>
              <a:t>Didache</a:t>
            </a:r>
            <a:r>
              <a:rPr lang="en-US"/>
              <a:t> (Greek: Διδαχή, "teaching") is an </a:t>
            </a:r>
            <a:r>
              <a:rPr lang="en-US">
                <a:hlinkClick r:id="rId5"/>
              </a:rPr>
              <a:t>Early Church</a:t>
            </a:r>
            <a:r>
              <a:rPr lang="en-US"/>
              <a:t> treatise that includes instructions for </a:t>
            </a:r>
            <a:r>
              <a:rPr lang="en-US">
                <a:hlinkClick r:id="rId6"/>
              </a:rPr>
              <a:t>baptism</a:t>
            </a:r>
            <a:r>
              <a:rPr lang="en-US"/>
              <a:t> and the Eucharist. Most scholars date it to the late 1st century,</a:t>
            </a:r>
            <a:r>
              <a:rPr lang="en-US">
                <a:hlinkClick r:id="rId7"/>
              </a:rPr>
              <a:t>[57]</a:t>
            </a:r>
            <a:r>
              <a:rPr lang="en-US"/>
              <a:t> and distinguish in it two separate Eucharistic traditions, the earlier tradition in chapter 10 and the later one preceding it in chapter 9.</a:t>
            </a:r>
            <a:r>
              <a:rPr lang="en-US">
                <a:hlinkClick r:id="rId8"/>
              </a:rPr>
              <a:t>[58]</a:t>
            </a:r>
            <a:r>
              <a:rPr lang="en-US">
                <a:hlinkClick r:id="rId9"/>
              </a:rPr>
              <a:t>[note 2]</a:t>
            </a:r>
            <a:r>
              <a:rPr lang="en-US"/>
              <a:t> The Eucharist is mentioned again in chapter 14.</a:t>
            </a:r>
            <a:r>
              <a:rPr lang="en-US">
                <a:hlinkClick r:id="rId10"/>
              </a:rPr>
              <a:t>[note 3]</a:t>
            </a:r>
            <a:endParaRPr lang="en-US"/>
          </a:p>
          <a:p>
            <a:r>
              <a:rPr lang="en-US">
                <a:hlinkClick r:id="rId11"/>
              </a:rPr>
              <a:t>Ignatius of Antioch</a:t>
            </a:r>
            <a:r>
              <a:rPr lang="en-US"/>
              <a:t> (born </a:t>
            </a:r>
            <a:r>
              <a:rPr lang="en-US" u="sng"/>
              <a:t>c.</a:t>
            </a:r>
            <a:r>
              <a:rPr lang="en-US"/>
              <a:t> 35 or 50, died between 98 and 117), one of the Apostolic Fathers,</a:t>
            </a:r>
            <a:r>
              <a:rPr lang="en-US">
                <a:hlinkClick r:id="rId12"/>
              </a:rPr>
              <a:t>[note 4]</a:t>
            </a:r>
            <a:r>
              <a:rPr lang="en-US"/>
              <a:t> mentions the Eucharist as "the flesh of our Saviour Jesus Christ":</a:t>
            </a:r>
          </a:p>
          <a:p>
            <a:r>
              <a:rPr lang="en-US"/>
              <a:t>They abstain from the Eucharist and from prayer, because they confess not the Eucharist to be the flesh of our Saviour Jesus Christ, which suffered for our sins, and which the Father, of His goodness, raised up again. ... Let that be deemed a proper Eucharist, which is [administered] either by the bishop, or by one to whom he has entrusted it.</a:t>
            </a:r>
            <a:r>
              <a:rPr lang="en-US">
                <a:hlinkClick r:id="rId13"/>
              </a:rPr>
              <a:t>[60]</a:t>
            </a:r>
            <a:endParaRPr lang="en-US"/>
          </a:p>
          <a:p>
            <a:r>
              <a:rPr lang="en-US"/>
              <a:t>Take heed, then, to have but one Eucharist. For there is one flesh of our Lord Jesus Christ, and one cup to [show forth ] the unity of His blood; one altar; as there is one bishop, along with the presbytery and deacons, my fellow-servants: that so, whatsoever you do, you may do it according to [the will of] God.</a:t>
            </a:r>
            <a:r>
              <a:rPr lang="en-US">
                <a:hlinkClick r:id="rId14"/>
              </a:rPr>
              <a:t>[61]</a:t>
            </a:r>
            <a:endParaRPr lang="en-US"/>
          </a:p>
          <a:p>
            <a:r>
              <a:rPr lang="en-US">
                <a:hlinkClick r:id="rId15"/>
              </a:rPr>
              <a:t>Justin Martyr</a:t>
            </a:r>
            <a:r>
              <a:rPr lang="en-US"/>
              <a:t> (born c. 100, died c. 165) mentions in this regard:</a:t>
            </a:r>
          </a:p>
          <a:p>
            <a:r>
              <a:rPr lang="en-US"/>
              <a:t>And this food is called among us </a:t>
            </a:r>
            <a:r>
              <a:rPr lang="en-US" err="1"/>
              <a:t>Εὐχ</a:t>
            </a:r>
            <a:r>
              <a:rPr lang="en-US"/>
              <a:t>α</a:t>
            </a:r>
            <a:r>
              <a:rPr lang="en-US" err="1"/>
              <a:t>ριστί</a:t>
            </a:r>
            <a:r>
              <a:rPr lang="en-US"/>
              <a:t>α [the Eucharist], of which no one is allowed to partake but the man who believes that the things which we teach are true, and who has been washed with the washing that is for the remission of sins, and unto regeneration, and who is so living as Christ has enjoined. For not as common bread and common drink do we receive these; but in like manner as Jesus Christ our Saviour, having been made flesh by the Word of God, had both flesh and blood for our salvation, so likewise have we been taught that the food which is blessed by the prayer of His word, and from which our blood and flesh by transmutation are nourished, is the flesh and blood of that Jesus who was made flesh.</a:t>
            </a:r>
            <a:r>
              <a:rPr lang="en-US">
                <a:hlinkClick r:id="rId16"/>
              </a:rPr>
              <a:t>[62]</a:t>
            </a:r>
            <a:r>
              <a:rPr lang="en-US">
                <a:hlinkClick r:id="rId17"/>
              </a:rPr>
              <a:t>[63]</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BE2294B-C611-4BD1-AFCE-AABE5A37B9E1}" type="slidenum">
              <a:rPr lang="en-GB"/>
              <a:t>17</a:t>
            </a:fld>
            <a:endParaRPr lang="en-GB"/>
          </a:p>
        </p:txBody>
      </p:sp>
    </p:spTree>
    <p:extLst>
      <p:ext uri="{BB962C8B-B14F-4D97-AF65-F5344CB8AC3E}">
        <p14:creationId xmlns:p14="http://schemas.microsoft.com/office/powerpoint/2010/main" val="33096776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30880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dirty="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448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dirty="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3996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dirty="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1310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8/6/2025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23549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dirty="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0439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dirty="0"/>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49461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5061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94149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8/6/2025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3310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8/6/2025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05711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8/6/2025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19136524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biblica.com/bible/?osis=niv:Acts.15:19&#8211;15:2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2.wdp"/><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biblia.com/bible/esv/Acts%20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biblia.com/bible/esv/Acts%2012.2" TargetMode="External"/><Relationship Id="rId5" Type="http://schemas.openxmlformats.org/officeDocument/2006/relationships/hyperlink" Target="https://biblia.com/bible/esv/Acts%209" TargetMode="External"/><Relationship Id="rId4" Type="http://schemas.openxmlformats.org/officeDocument/2006/relationships/hyperlink" Target="https://biblia.com/bible/esv/Acts%203-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cs typeface="Calibri Light"/>
              </a:rPr>
              <a:t>The History of Christianity</a:t>
            </a:r>
            <a:endParaRPr lang="en-GB"/>
          </a:p>
        </p:txBody>
      </p:sp>
      <p:sp>
        <p:nvSpPr>
          <p:cNvPr id="3" name="Subtitle 2"/>
          <p:cNvSpPr>
            <a:spLocks noGrp="1"/>
          </p:cNvSpPr>
          <p:nvPr>
            <p:ph type="subTitle" idx="1"/>
          </p:nvPr>
        </p:nvSpPr>
        <p:spPr/>
        <p:txBody>
          <a:bodyPr vert="horz" lIns="91440" tIns="45720" rIns="91440" bIns="45720" rtlCol="0" anchor="t">
            <a:normAutofit fontScale="92500" lnSpcReduction="20000"/>
          </a:bodyPr>
          <a:lstStyle/>
          <a:p>
            <a:r>
              <a:rPr lang="en-GB">
                <a:cs typeface="Calibri"/>
              </a:rPr>
              <a:t>HT 251 Week 1</a:t>
            </a:r>
            <a:endParaRPr lang="en-US"/>
          </a:p>
          <a:p>
            <a:r>
              <a:rPr lang="en-GB">
                <a:cs typeface="Calibri"/>
              </a:rPr>
              <a:t>Jennifer Skerritt</a:t>
            </a:r>
          </a:p>
          <a:p>
            <a:r>
              <a:rPr lang="en-GB">
                <a:cs typeface="Calibri"/>
              </a:rPr>
              <a:t>Introduction and first century</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FD8C-BD13-4F28-86FE-224A48EC4C15}"/>
              </a:ext>
            </a:extLst>
          </p:cNvPr>
          <p:cNvSpPr>
            <a:spLocks noGrp="1"/>
          </p:cNvSpPr>
          <p:nvPr>
            <p:ph type="title"/>
          </p:nvPr>
        </p:nvSpPr>
        <p:spPr/>
        <p:txBody>
          <a:bodyPr/>
          <a:lstStyle/>
          <a:p>
            <a:r>
              <a:rPr lang="en-GB"/>
              <a:t>Gentiles</a:t>
            </a:r>
          </a:p>
        </p:txBody>
      </p:sp>
      <p:sp>
        <p:nvSpPr>
          <p:cNvPr id="3" name="Content Placeholder 2">
            <a:extLst>
              <a:ext uri="{FF2B5EF4-FFF2-40B4-BE49-F238E27FC236}">
                <a16:creationId xmlns:a16="http://schemas.microsoft.com/office/drawing/2014/main" id="{17AB7E5D-57F4-41AB-B820-0AA6EA006B4A}"/>
              </a:ext>
            </a:extLst>
          </p:cNvPr>
          <p:cNvSpPr>
            <a:spLocks noGrp="1"/>
          </p:cNvSpPr>
          <p:nvPr>
            <p:ph idx="1"/>
          </p:nvPr>
        </p:nvSpPr>
        <p:spPr>
          <a:xfrm>
            <a:off x="1055471" y="1761975"/>
            <a:ext cx="9972136" cy="4410225"/>
          </a:xfrm>
        </p:spPr>
        <p:txBody>
          <a:bodyPr vert="horz" lIns="91440" tIns="45720" rIns="91440" bIns="45720" rtlCol="0" anchor="t">
            <a:normAutofit/>
          </a:bodyPr>
          <a:lstStyle/>
          <a:p>
            <a:r>
              <a:rPr lang="en-GB"/>
              <a:t>As Christianity spread, more non-Jewish people were converted.</a:t>
            </a:r>
          </a:p>
          <a:p>
            <a:r>
              <a:rPr lang="en-GB"/>
              <a:t>This caused conflict as church leaders attempted to distinguish between religion or belief and Jewish culture and customs.</a:t>
            </a:r>
          </a:p>
          <a:p>
            <a:r>
              <a:rPr lang="en-GB"/>
              <a:t>Circumcision and kosher eating practices were the main issues.</a:t>
            </a:r>
          </a:p>
          <a:p>
            <a:r>
              <a:rPr lang="en-GB">
                <a:ea typeface="+mn-lt"/>
                <a:cs typeface="+mn-lt"/>
              </a:rPr>
              <a:t>Accounts of the First Council of Jerusalem are found in Acts 15 and possibly in Paul's letter to the Galatians chapter 2. </a:t>
            </a:r>
          </a:p>
          <a:p>
            <a:r>
              <a:rPr lang="en-GB">
                <a:ea typeface="+mn-lt"/>
                <a:cs typeface="+mn-lt"/>
              </a:rPr>
              <a:t>It is my judgment, therefore, that we should not make it difficult for the Gentiles who are turning to God. Instead we should write to them, telling them to abstain from food polluted by idols, from sexual immorality, from the meat of strangled animals and from blood. For the law of Moses has been preached in every city from the earliest times and is read in the synagogues on every Sabbath. (</a:t>
            </a:r>
            <a:r>
              <a:rPr lang="en-GB">
                <a:ea typeface="+mn-lt"/>
                <a:cs typeface="+mn-lt"/>
                <a:hlinkClick r:id="rId2"/>
              </a:rPr>
              <a:t>Acts 15:19–21</a:t>
            </a:r>
            <a:r>
              <a:rPr lang="en-GB">
                <a:ea typeface="+mn-lt"/>
                <a:cs typeface="+mn-lt"/>
              </a:rPr>
              <a:t>) </a:t>
            </a:r>
            <a:endParaRPr lang="en-GB"/>
          </a:p>
        </p:txBody>
      </p:sp>
    </p:spTree>
    <p:extLst>
      <p:ext uri="{BB962C8B-B14F-4D97-AF65-F5344CB8AC3E}">
        <p14:creationId xmlns:p14="http://schemas.microsoft.com/office/powerpoint/2010/main" val="924898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03D9-CD80-4BC1-AD50-D5DD581DD7CF}"/>
              </a:ext>
            </a:extLst>
          </p:cNvPr>
          <p:cNvSpPr>
            <a:spLocks noGrp="1"/>
          </p:cNvSpPr>
          <p:nvPr>
            <p:ph type="title"/>
          </p:nvPr>
        </p:nvSpPr>
        <p:spPr/>
        <p:txBody>
          <a:bodyPr/>
          <a:lstStyle/>
          <a:p>
            <a:r>
              <a:rPr lang="en-GB"/>
              <a:t>Conflict</a:t>
            </a:r>
          </a:p>
        </p:txBody>
      </p:sp>
      <p:sp>
        <p:nvSpPr>
          <p:cNvPr id="3" name="Content Placeholder 2">
            <a:extLst>
              <a:ext uri="{FF2B5EF4-FFF2-40B4-BE49-F238E27FC236}">
                <a16:creationId xmlns:a16="http://schemas.microsoft.com/office/drawing/2014/main" id="{635C997A-9E26-4485-970A-55EB823AFF35}"/>
              </a:ext>
            </a:extLst>
          </p:cNvPr>
          <p:cNvSpPr>
            <a:spLocks noGrp="1"/>
          </p:cNvSpPr>
          <p:nvPr>
            <p:ph idx="1"/>
          </p:nvPr>
        </p:nvSpPr>
        <p:spPr/>
        <p:txBody>
          <a:bodyPr vert="horz" lIns="91440" tIns="45720" rIns="91440" bIns="45720" rtlCol="0" anchor="t">
            <a:normAutofit/>
          </a:bodyPr>
          <a:lstStyle/>
          <a:p>
            <a:r>
              <a:rPr lang="en-GB"/>
              <a:t>Initially, the Romans (or non-Jews) did not distinguish between Jews and Christians. </a:t>
            </a:r>
            <a:r>
              <a:rPr lang="en-GB" err="1"/>
              <a:t>eg</a:t>
            </a:r>
            <a:r>
              <a:rPr lang="en-GB"/>
              <a:t> Suetonius.</a:t>
            </a:r>
          </a:p>
          <a:p>
            <a:r>
              <a:rPr lang="en-GB"/>
              <a:t>The Neronian persecutions were the first time they are mentioned as separate in non religious material.</a:t>
            </a:r>
          </a:p>
          <a:p>
            <a:r>
              <a:rPr lang="en-GB"/>
              <a:t>Initial persecution came primarily from Jewish authorities</a:t>
            </a:r>
          </a:p>
          <a:p>
            <a:r>
              <a:rPr lang="en-GB"/>
              <a:t>Stephen</a:t>
            </a:r>
          </a:p>
          <a:p>
            <a:r>
              <a:rPr lang="en-GB"/>
              <a:t>James</a:t>
            </a:r>
          </a:p>
        </p:txBody>
      </p:sp>
    </p:spTree>
    <p:extLst>
      <p:ext uri="{BB962C8B-B14F-4D97-AF65-F5344CB8AC3E}">
        <p14:creationId xmlns:p14="http://schemas.microsoft.com/office/powerpoint/2010/main" val="2765526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9F96D8-40C8-46BC-BD9B-729474989114}"/>
              </a:ext>
            </a:extLst>
          </p:cNvPr>
          <p:cNvSpPr>
            <a:spLocks noGrp="1"/>
          </p:cNvSpPr>
          <p:nvPr>
            <p:ph type="title"/>
          </p:nvPr>
        </p:nvSpPr>
        <p:spPr>
          <a:xfrm>
            <a:off x="8156350" y="484632"/>
            <a:ext cx="3544035" cy="1609344"/>
          </a:xfrm>
          <a:ln>
            <a:noFill/>
          </a:ln>
        </p:spPr>
        <p:txBody>
          <a:bodyPr>
            <a:normAutofit/>
          </a:bodyPr>
          <a:lstStyle/>
          <a:p>
            <a:endParaRPr lang="en-GB" sz="3200"/>
          </a:p>
        </p:txBody>
      </p:sp>
      <p:pic>
        <p:nvPicPr>
          <p:cNvPr id="4" name="Picture 4" descr="A close up of text on a white background&#10;&#10;Description generated with high confidence">
            <a:extLst>
              <a:ext uri="{FF2B5EF4-FFF2-40B4-BE49-F238E27FC236}">
                <a16:creationId xmlns:a16="http://schemas.microsoft.com/office/drawing/2014/main" id="{A6B0F818-9659-4B06-BE09-1338CEEB1032}"/>
              </a:ext>
            </a:extLst>
          </p:cNvPr>
          <p:cNvPicPr>
            <a:picLocks noChangeAspect="1"/>
          </p:cNvPicPr>
          <p:nvPr/>
        </p:nvPicPr>
        <p:blipFill>
          <a:blip r:embed="rId4"/>
          <a:stretch>
            <a:fillRect/>
          </a:stretch>
        </p:blipFill>
        <p:spPr>
          <a:xfrm>
            <a:off x="1439131" y="480506"/>
            <a:ext cx="9757740" cy="6007891"/>
          </a:xfrm>
          <a:prstGeom prst="rect">
            <a:avLst/>
          </a:prstGeom>
        </p:spPr>
      </p:pic>
      <p:sp>
        <p:nvSpPr>
          <p:cNvPr id="8" name="Content Placeholder 7">
            <a:extLst>
              <a:ext uri="{FF2B5EF4-FFF2-40B4-BE49-F238E27FC236}">
                <a16:creationId xmlns:a16="http://schemas.microsoft.com/office/drawing/2014/main" id="{8EC275FE-1C6E-46A4-A155-185795DAABC1}"/>
              </a:ext>
            </a:extLst>
          </p:cNvPr>
          <p:cNvSpPr>
            <a:spLocks noGrp="1"/>
          </p:cNvSpPr>
          <p:nvPr>
            <p:ph idx="1"/>
          </p:nvPr>
        </p:nvSpPr>
        <p:spPr>
          <a:xfrm>
            <a:off x="8156351" y="2121408"/>
            <a:ext cx="3544034" cy="4050792"/>
          </a:xfrm>
        </p:spPr>
        <p:txBody>
          <a:bodyPr>
            <a:normAutofit/>
          </a:bodyPr>
          <a:lstStyle/>
          <a:p>
            <a:endParaRPr lang="en-US" sz="1600"/>
          </a:p>
        </p:txBody>
      </p:sp>
      <p:grpSp>
        <p:nvGrpSpPr>
          <p:cNvPr id="13" name="Group 12">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54075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5A5D8-A4B5-4E76-9AFA-328806C39DF2}"/>
              </a:ext>
            </a:extLst>
          </p:cNvPr>
          <p:cNvSpPr>
            <a:spLocks noGrp="1"/>
          </p:cNvSpPr>
          <p:nvPr>
            <p:ph type="title"/>
          </p:nvPr>
        </p:nvSpPr>
        <p:spPr/>
        <p:txBody>
          <a:bodyPr/>
          <a:lstStyle/>
          <a:p>
            <a:endParaRPr lang="en-GB"/>
          </a:p>
        </p:txBody>
      </p:sp>
      <p:pic>
        <p:nvPicPr>
          <p:cNvPr id="8" name="Picture 8" descr="A picture containing text, map&#10;&#10;Description generated with very high confidence">
            <a:extLst>
              <a:ext uri="{FF2B5EF4-FFF2-40B4-BE49-F238E27FC236}">
                <a16:creationId xmlns:a16="http://schemas.microsoft.com/office/drawing/2014/main" id="{A021301D-6ABB-4535-B82C-52408584DDCE}"/>
              </a:ext>
            </a:extLst>
          </p:cNvPr>
          <p:cNvPicPr>
            <a:picLocks noGrp="1" noChangeAspect="1"/>
          </p:cNvPicPr>
          <p:nvPr>
            <p:ph idx="1"/>
          </p:nvPr>
        </p:nvPicPr>
        <p:blipFill>
          <a:blip r:embed="rId2"/>
          <a:stretch>
            <a:fillRect/>
          </a:stretch>
        </p:blipFill>
        <p:spPr>
          <a:xfrm>
            <a:off x="1324574" y="166088"/>
            <a:ext cx="8671927" cy="6523697"/>
          </a:xfrm>
        </p:spPr>
      </p:pic>
    </p:spTree>
    <p:extLst>
      <p:ext uri="{BB962C8B-B14F-4D97-AF65-F5344CB8AC3E}">
        <p14:creationId xmlns:p14="http://schemas.microsoft.com/office/powerpoint/2010/main" val="210709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2E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text, map&#10;&#10;Description generated with very high confidence">
            <a:extLst>
              <a:ext uri="{FF2B5EF4-FFF2-40B4-BE49-F238E27FC236}">
                <a16:creationId xmlns:a16="http://schemas.microsoft.com/office/drawing/2014/main" id="{E1950649-E561-4F03-9D1A-576C7AD0F31B}"/>
              </a:ext>
            </a:extLst>
          </p:cNvPr>
          <p:cNvPicPr>
            <a:picLocks noChangeAspect="1"/>
          </p:cNvPicPr>
          <p:nvPr/>
        </p:nvPicPr>
        <p:blipFill>
          <a:blip r:embed="rId2"/>
          <a:stretch>
            <a:fillRect/>
          </a:stretch>
        </p:blipFill>
        <p:spPr>
          <a:xfrm>
            <a:off x="1299293" y="801792"/>
            <a:ext cx="9587822" cy="5249332"/>
          </a:xfrm>
          <a:prstGeom prst="rect">
            <a:avLst/>
          </a:prstGeom>
        </p:spPr>
      </p:pic>
    </p:spTree>
    <p:extLst>
      <p:ext uri="{BB962C8B-B14F-4D97-AF65-F5344CB8AC3E}">
        <p14:creationId xmlns:p14="http://schemas.microsoft.com/office/powerpoint/2010/main" val="389272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A872F1DF-4DF9-4133-AAD0-B7FDECA36D34}"/>
              </a:ext>
            </a:extLst>
          </p:cNvPr>
          <p:cNvPicPr>
            <a:picLocks noChangeAspect="1"/>
          </p:cNvPicPr>
          <p:nvPr/>
        </p:nvPicPr>
        <p:blipFill>
          <a:blip r:embed="rId3"/>
          <a:stretch>
            <a:fillRect/>
          </a:stretch>
        </p:blipFill>
        <p:spPr>
          <a:xfrm>
            <a:off x="1144439" y="-174322"/>
            <a:ext cx="9644330" cy="7221020"/>
          </a:xfrm>
          <a:prstGeom prst="rect">
            <a:avLst/>
          </a:prstGeom>
        </p:spPr>
      </p:pic>
    </p:spTree>
    <p:extLst>
      <p:ext uri="{BB962C8B-B14F-4D97-AF65-F5344CB8AC3E}">
        <p14:creationId xmlns:p14="http://schemas.microsoft.com/office/powerpoint/2010/main" val="3234121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20707D-5841-41A3-B3F5-FD5979CAE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4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F05012-3070-48EC-BC58-E908A8D70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2" descr="Diagram, engineering drawing&#10;&#10;Description automatically generated">
            <a:extLst>
              <a:ext uri="{FF2B5EF4-FFF2-40B4-BE49-F238E27FC236}">
                <a16:creationId xmlns:a16="http://schemas.microsoft.com/office/drawing/2014/main" id="{842C360C-7A60-41C3-A828-0877572F3EDC}"/>
              </a:ext>
            </a:extLst>
          </p:cNvPr>
          <p:cNvPicPr>
            <a:picLocks noChangeAspect="1"/>
          </p:cNvPicPr>
          <p:nvPr/>
        </p:nvPicPr>
        <p:blipFill rotWithShape="1">
          <a:blip r:embed="rId4"/>
          <a:srcRect t="7887" r="1" b="1293"/>
          <a:stretch/>
        </p:blipFill>
        <p:spPr>
          <a:xfrm>
            <a:off x="643467" y="643467"/>
            <a:ext cx="10905066" cy="5571066"/>
          </a:xfrm>
          <a:prstGeom prst="rect">
            <a:avLst/>
          </a:prstGeom>
        </p:spPr>
      </p:pic>
      <p:sp>
        <p:nvSpPr>
          <p:cNvPr id="11" name="Rectangle 10">
            <a:extLst>
              <a:ext uri="{FF2B5EF4-FFF2-40B4-BE49-F238E27FC236}">
                <a16:creationId xmlns:a16="http://schemas.microsoft.com/office/drawing/2014/main" id="{33EAD004-AB0B-4352-9991-A040EA93D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359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12ED-E81F-429F-BB81-9716473A9632}"/>
              </a:ext>
            </a:extLst>
          </p:cNvPr>
          <p:cNvSpPr>
            <a:spLocks noGrp="1"/>
          </p:cNvSpPr>
          <p:nvPr>
            <p:ph type="title"/>
          </p:nvPr>
        </p:nvSpPr>
        <p:spPr>
          <a:xfrm>
            <a:off x="1069848" y="484632"/>
            <a:ext cx="10058400" cy="1609344"/>
          </a:xfrm>
        </p:spPr>
        <p:txBody>
          <a:bodyPr>
            <a:normAutofit/>
          </a:bodyPr>
          <a:lstStyle/>
          <a:p>
            <a:r>
              <a:rPr lang="en-GB"/>
              <a:t>Early Worship</a:t>
            </a:r>
          </a:p>
        </p:txBody>
      </p:sp>
      <p:sp>
        <p:nvSpPr>
          <p:cNvPr id="9" name="Rectangle 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2BE2F98-6E27-48A6-AFE9-EDC238AAF5C5}"/>
              </a:ext>
            </a:extLst>
          </p:cNvPr>
          <p:cNvGraphicFramePr>
            <a:graphicFrameLocks noGrp="1"/>
          </p:cNvGraphicFramePr>
          <p:nvPr>
            <p:ph idx="1"/>
            <p:extLst>
              <p:ext uri="{D42A27DB-BD31-4B8C-83A1-F6EECF244321}">
                <p14:modId xmlns:p14="http://schemas.microsoft.com/office/powerpoint/2010/main" val="103001521"/>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77901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8B46-2133-4380-A279-8AFCFBE2E692}"/>
              </a:ext>
            </a:extLst>
          </p:cNvPr>
          <p:cNvSpPr>
            <a:spLocks noGrp="1"/>
          </p:cNvSpPr>
          <p:nvPr>
            <p:ph type="title"/>
          </p:nvPr>
        </p:nvSpPr>
        <p:spPr>
          <a:xfrm>
            <a:off x="579408" y="365125"/>
            <a:ext cx="4146429" cy="6343259"/>
          </a:xfrm>
        </p:spPr>
        <p:txBody>
          <a:bodyPr/>
          <a:lstStyle/>
          <a:p>
            <a:r>
              <a:rPr lang="en-GB" sz="6600" b="1">
                <a:cs typeface="Calibri Light"/>
              </a:rPr>
              <a:t>Pentecost</a:t>
            </a:r>
            <a:br>
              <a:rPr lang="en-GB" b="1">
                <a:cs typeface="Calibri Light"/>
              </a:rPr>
            </a:br>
            <a:br>
              <a:rPr lang="en-GB" b="1">
                <a:cs typeface="Calibri Light"/>
              </a:rPr>
            </a:br>
            <a:r>
              <a:rPr lang="en-GB" sz="2800">
                <a:cs typeface="Calibri Light"/>
              </a:rPr>
              <a:t>(the Ascension is 39 (or 40) days after Easter, on a Thursday) Pentecos</a:t>
            </a:r>
            <a:endParaRPr lang="en-GB" sz="2800">
              <a:latin typeface="Rockwell Condensed"/>
              <a:cs typeface="Calibri Light"/>
            </a:endParaRPr>
          </a:p>
        </p:txBody>
      </p:sp>
      <p:pic>
        <p:nvPicPr>
          <p:cNvPr id="4" name="Picture 4" descr="A picture containing text, sitting, man, large&#10;&#10;Description generated with very high confidence">
            <a:extLst>
              <a:ext uri="{FF2B5EF4-FFF2-40B4-BE49-F238E27FC236}">
                <a16:creationId xmlns:a16="http://schemas.microsoft.com/office/drawing/2014/main" id="{573B0975-EC76-4374-A680-E11DCDD69723}"/>
              </a:ext>
            </a:extLst>
          </p:cNvPr>
          <p:cNvPicPr>
            <a:picLocks noGrp="1" noChangeAspect="1"/>
          </p:cNvPicPr>
          <p:nvPr>
            <p:ph idx="1"/>
          </p:nvPr>
        </p:nvPicPr>
        <p:blipFill>
          <a:blip r:embed="rId3"/>
          <a:stretch>
            <a:fillRect/>
          </a:stretch>
        </p:blipFill>
        <p:spPr>
          <a:xfrm>
            <a:off x="5878703" y="143474"/>
            <a:ext cx="5509802" cy="6565450"/>
          </a:xfrm>
        </p:spPr>
      </p:pic>
    </p:spTree>
    <p:extLst>
      <p:ext uri="{BB962C8B-B14F-4D97-AF65-F5344CB8AC3E}">
        <p14:creationId xmlns:p14="http://schemas.microsoft.com/office/powerpoint/2010/main" val="3866987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DACB5E4-08FA-44D3-AE25-B9D7F2C214A0}"/>
              </a:ext>
            </a:extLst>
          </p:cNvPr>
          <p:cNvSpPr>
            <a:spLocks noGrp="1"/>
          </p:cNvSpPr>
          <p:nvPr>
            <p:ph type="title"/>
          </p:nvPr>
        </p:nvSpPr>
        <p:spPr>
          <a:xfrm>
            <a:off x="1069848" y="484632"/>
            <a:ext cx="10058400" cy="1609344"/>
          </a:xfrm>
        </p:spPr>
        <p:txBody>
          <a:bodyPr>
            <a:normAutofit/>
          </a:bodyPr>
          <a:lstStyle/>
          <a:p>
            <a:r>
              <a:rPr lang="en-GB">
                <a:cs typeface="Calibri Light"/>
              </a:rPr>
              <a:t>Acts of the Apostles</a:t>
            </a:r>
            <a:endParaRPr lang="en-GB"/>
          </a:p>
        </p:txBody>
      </p:sp>
      <p:pic>
        <p:nvPicPr>
          <p:cNvPr id="4" name="Picture 4" descr="A picture containing text, posing&#10;&#10;Description automatically generated">
            <a:extLst>
              <a:ext uri="{FF2B5EF4-FFF2-40B4-BE49-F238E27FC236}">
                <a16:creationId xmlns:a16="http://schemas.microsoft.com/office/drawing/2014/main" id="{1C81F4C1-98F4-473A-8600-76EA2B791B1B}"/>
              </a:ext>
            </a:extLst>
          </p:cNvPr>
          <p:cNvPicPr>
            <a:picLocks noChangeAspect="1"/>
          </p:cNvPicPr>
          <p:nvPr/>
        </p:nvPicPr>
        <p:blipFill rotWithShape="1">
          <a:blip r:embed="rId4"/>
          <a:srcRect t="1546" b="11942"/>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07169494-6D2B-43FD-B9BE-1A85B67AE480}"/>
              </a:ext>
            </a:extLst>
          </p:cNvPr>
          <p:cNvSpPr>
            <a:spLocks noGrp="1"/>
          </p:cNvSpPr>
          <p:nvPr>
            <p:ph idx="1"/>
          </p:nvPr>
        </p:nvSpPr>
        <p:spPr>
          <a:xfrm>
            <a:off x="6496216" y="2320412"/>
            <a:ext cx="4632031" cy="3851787"/>
          </a:xfrm>
        </p:spPr>
        <p:txBody>
          <a:bodyPr vert="horz" lIns="91440" tIns="45720" rIns="91440" bIns="45720" rtlCol="0" anchor="ctr">
            <a:normAutofit/>
          </a:bodyPr>
          <a:lstStyle/>
          <a:p>
            <a:r>
              <a:rPr lang="en-GB" sz="1500">
                <a:cs typeface="Calibri"/>
              </a:rPr>
              <a:t>Pentecost</a:t>
            </a:r>
          </a:p>
          <a:p>
            <a:pPr lvl="1"/>
            <a:r>
              <a:rPr lang="en-GB" sz="1500">
                <a:cs typeface="Calibri"/>
              </a:rPr>
              <a:t>Also known as Whitsunday in English</a:t>
            </a:r>
          </a:p>
          <a:p>
            <a:pPr lvl="1"/>
            <a:endParaRPr lang="en-GB" sz="1500">
              <a:ea typeface="+mn-lt"/>
              <a:cs typeface="+mn-lt"/>
            </a:endParaRPr>
          </a:p>
          <a:p>
            <a:pPr lvl="1"/>
            <a:r>
              <a:rPr lang="en-GB" sz="1500">
                <a:ea typeface="+mn-lt"/>
                <a:cs typeface="+mn-lt"/>
              </a:rPr>
              <a:t>The Jewish festival of Shavuoth.   From the Greek </a:t>
            </a:r>
            <a:r>
              <a:rPr lang="en-GB" sz="1500" err="1">
                <a:ea typeface="+mn-lt"/>
                <a:cs typeface="+mn-lt"/>
              </a:rPr>
              <a:t>Πεντηκοστή</a:t>
            </a:r>
            <a:r>
              <a:rPr lang="en-GB" sz="1500">
                <a:ea typeface="+mn-lt"/>
                <a:cs typeface="+mn-lt"/>
              </a:rPr>
              <a:t> </a:t>
            </a:r>
            <a:r>
              <a:rPr lang="en-GB" sz="1500" err="1">
                <a:ea typeface="+mn-lt"/>
                <a:cs typeface="+mn-lt"/>
              </a:rPr>
              <a:t>pentēkostē</a:t>
            </a:r>
            <a:r>
              <a:rPr lang="en-GB" sz="1500">
                <a:ea typeface="+mn-lt"/>
                <a:cs typeface="+mn-lt"/>
              </a:rPr>
              <a:t> ‘fiftieth (day)’ (because the Jewish festival is held on the fiftieth day after the second day of Passover), via ecclesiastical Latin. Also known as the "Feast of Weeks" and the "Feast of 50 days" in rabbinic tradition.</a:t>
            </a:r>
          </a:p>
          <a:p>
            <a:pPr lvl="1"/>
            <a:endParaRPr lang="en-GB" sz="1500">
              <a:cs typeface="Calibri"/>
            </a:endParaRPr>
          </a:p>
          <a:p>
            <a:pPr lvl="1"/>
            <a:r>
              <a:rPr lang="en-GB" sz="1500">
                <a:cs typeface="Calibri"/>
              </a:rPr>
              <a:t>It is a harvest festival</a:t>
            </a:r>
          </a:p>
          <a:p>
            <a:pPr lvl="1"/>
            <a:endParaRPr lang="en-GB" sz="1500">
              <a:cs typeface="Calibri"/>
            </a:endParaRPr>
          </a:p>
          <a:p>
            <a:pPr lvl="1"/>
            <a:r>
              <a:rPr lang="en-GB" sz="1500">
                <a:cs typeface="Calibri"/>
              </a:rPr>
              <a:t>Pentecost is celebrated on the Seventh Sunday after Easter</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08433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C56E-A39B-4B00-B16E-07E9B464E0B6}"/>
              </a:ext>
            </a:extLst>
          </p:cNvPr>
          <p:cNvSpPr>
            <a:spLocks noGrp="1"/>
          </p:cNvSpPr>
          <p:nvPr>
            <p:ph type="title"/>
          </p:nvPr>
        </p:nvSpPr>
        <p:spPr>
          <a:xfrm flipV="1">
            <a:off x="-4235397" y="-522703"/>
            <a:ext cx="9986514" cy="101561"/>
          </a:xfrm>
        </p:spPr>
        <p:txBody>
          <a:bodyPr>
            <a:normAutofit fontScale="90000"/>
          </a:bodyPr>
          <a:lstStyle/>
          <a:p>
            <a:endParaRPr lang="en-GB"/>
          </a:p>
        </p:txBody>
      </p:sp>
      <p:sp>
        <p:nvSpPr>
          <p:cNvPr id="3" name="Content Placeholder 2">
            <a:extLst>
              <a:ext uri="{FF2B5EF4-FFF2-40B4-BE49-F238E27FC236}">
                <a16:creationId xmlns:a16="http://schemas.microsoft.com/office/drawing/2014/main" id="{F741C14C-3D92-46E5-8DF2-8BF9B9C25BF4}"/>
              </a:ext>
            </a:extLst>
          </p:cNvPr>
          <p:cNvSpPr>
            <a:spLocks noGrp="1"/>
          </p:cNvSpPr>
          <p:nvPr>
            <p:ph idx="1"/>
          </p:nvPr>
        </p:nvSpPr>
        <p:spPr>
          <a:xfrm>
            <a:off x="1069848" y="468012"/>
            <a:ext cx="9540816" cy="5704188"/>
          </a:xfrm>
        </p:spPr>
        <p:txBody>
          <a:bodyPr vert="horz" lIns="91440" tIns="45720" rIns="91440" bIns="45720" rtlCol="0" anchor="t">
            <a:normAutofit fontScale="92500" lnSpcReduction="20000"/>
          </a:bodyPr>
          <a:lstStyle/>
          <a:p>
            <a:r>
              <a:rPr lang="en-GB" sz="4000" b="1">
                <a:ea typeface="+mn-lt"/>
                <a:cs typeface="+mn-lt"/>
              </a:rPr>
              <a:t>The Early Church</a:t>
            </a:r>
            <a:endParaRPr lang="en-GB">
              <a:ea typeface="+mn-lt"/>
              <a:cs typeface="+mn-lt"/>
            </a:endParaRPr>
          </a:p>
          <a:p>
            <a:br>
              <a:rPr lang="en-GB" b="1">
                <a:ea typeface="+mn-lt"/>
                <a:cs typeface="+mn-lt"/>
              </a:rPr>
            </a:br>
            <a:r>
              <a:rPr lang="en-GB" b="1">
                <a:ea typeface="+mn-lt"/>
                <a:cs typeface="+mn-lt"/>
              </a:rPr>
              <a:t> </a:t>
            </a:r>
            <a:r>
              <a:rPr lang="en-GB" sz="3900" b="1">
                <a:ea typeface="+mn-lt"/>
                <a:cs typeface="+mn-lt"/>
              </a:rPr>
              <a:t>Pentecost: 30 A.D. (</a:t>
            </a:r>
            <a:r>
              <a:rPr lang="en-GB" sz="3900" u="sng">
                <a:ea typeface="+mn-lt"/>
                <a:cs typeface="+mn-lt"/>
                <a:hlinkClick r:id="rId3"/>
              </a:rPr>
              <a:t>Acts 2</a:t>
            </a:r>
            <a:r>
              <a:rPr lang="en-GB" sz="3900">
                <a:ea typeface="+mn-lt"/>
                <a:cs typeface="+mn-lt"/>
              </a:rPr>
              <a:t>)</a:t>
            </a:r>
            <a:br>
              <a:rPr lang="en-GB" sz="3900">
                <a:ea typeface="+mn-lt"/>
                <a:cs typeface="+mn-lt"/>
              </a:rPr>
            </a:br>
            <a:r>
              <a:rPr lang="en-GB" sz="3900">
                <a:ea typeface="+mn-lt"/>
                <a:cs typeface="+mn-lt"/>
              </a:rPr>
              <a:t> First Persecutions: 35 A.D. (</a:t>
            </a:r>
            <a:r>
              <a:rPr lang="en-GB" sz="3900" u="sng">
                <a:ea typeface="+mn-lt"/>
                <a:cs typeface="+mn-lt"/>
                <a:hlinkClick r:id="rId4"/>
              </a:rPr>
              <a:t>Acts 3-4</a:t>
            </a:r>
            <a:r>
              <a:rPr lang="en-GB" sz="3900">
                <a:ea typeface="+mn-lt"/>
                <a:cs typeface="+mn-lt"/>
              </a:rPr>
              <a:t>)</a:t>
            </a:r>
          </a:p>
          <a:p>
            <a:pPr>
              <a:buClr>
                <a:srgbClr val="9E3611"/>
              </a:buClr>
            </a:pPr>
            <a:r>
              <a:rPr lang="en-GB" sz="3900">
                <a:ea typeface="+mn-lt"/>
                <a:cs typeface="+mn-lt"/>
              </a:rPr>
              <a:t>Martyrdom of Stephen.</a:t>
            </a:r>
            <a:br>
              <a:rPr lang="en-GB" sz="3900">
                <a:ea typeface="+mn-lt"/>
                <a:cs typeface="+mn-lt"/>
              </a:rPr>
            </a:br>
            <a:r>
              <a:rPr lang="en-GB" sz="3900">
                <a:ea typeface="+mn-lt"/>
                <a:cs typeface="+mn-lt"/>
              </a:rPr>
              <a:t> Paul on the Road to Damascus: 36 A.D. (</a:t>
            </a:r>
            <a:r>
              <a:rPr lang="en-GB" sz="3900" u="sng">
                <a:ea typeface="+mn-lt"/>
                <a:cs typeface="+mn-lt"/>
                <a:hlinkClick r:id="rId5"/>
              </a:rPr>
              <a:t>Acts 9</a:t>
            </a:r>
            <a:r>
              <a:rPr lang="en-GB" sz="3900">
                <a:ea typeface="+mn-lt"/>
                <a:cs typeface="+mn-lt"/>
              </a:rPr>
              <a:t>)</a:t>
            </a:r>
            <a:br>
              <a:rPr lang="en-GB" sz="3900">
                <a:ea typeface="+mn-lt"/>
                <a:cs typeface="+mn-lt"/>
              </a:rPr>
            </a:br>
            <a:r>
              <a:rPr lang="en-GB" sz="3900">
                <a:ea typeface="+mn-lt"/>
                <a:cs typeface="+mn-lt"/>
              </a:rPr>
              <a:t> Writing of the Book of Matthew: 43 A.D.</a:t>
            </a:r>
            <a:br>
              <a:rPr lang="en-GB" sz="3900">
                <a:ea typeface="+mn-lt"/>
                <a:cs typeface="+mn-lt"/>
              </a:rPr>
            </a:br>
            <a:r>
              <a:rPr lang="en-GB" sz="3900">
                <a:ea typeface="+mn-lt"/>
                <a:cs typeface="+mn-lt"/>
              </a:rPr>
              <a:t> Execution of James: 44-45 A.D. (</a:t>
            </a:r>
            <a:r>
              <a:rPr lang="en-GB" sz="3900" u="sng">
                <a:ea typeface="+mn-lt"/>
                <a:cs typeface="+mn-lt"/>
                <a:hlinkClick r:id="rId6"/>
              </a:rPr>
              <a:t>Acts 12:2</a:t>
            </a:r>
            <a:r>
              <a:rPr lang="en-GB" sz="3900">
                <a:ea typeface="+mn-lt"/>
                <a:cs typeface="+mn-lt"/>
              </a:rPr>
              <a:t>)</a:t>
            </a:r>
            <a:br>
              <a:rPr lang="en-GB" sz="3900">
                <a:ea typeface="+mn-lt"/>
                <a:cs typeface="+mn-lt"/>
              </a:rPr>
            </a:br>
            <a:br>
              <a:rPr lang="en-GB" sz="3900">
                <a:ea typeface="+mn-lt"/>
                <a:cs typeface="+mn-lt"/>
              </a:rPr>
            </a:br>
            <a:r>
              <a:rPr lang="en-GB" sz="3900">
                <a:ea typeface="+mn-lt"/>
                <a:cs typeface="+mn-lt"/>
              </a:rPr>
              <a:t> </a:t>
            </a:r>
            <a:br>
              <a:rPr lang="en-GB" sz="3900">
                <a:ea typeface="+mn-lt"/>
                <a:cs typeface="+mn-lt"/>
              </a:rPr>
            </a:br>
            <a:r>
              <a:rPr lang="en-GB" sz="3900">
                <a:ea typeface="+mn-lt"/>
                <a:cs typeface="+mn-lt"/>
              </a:rPr>
              <a:t> </a:t>
            </a:r>
            <a:br>
              <a:rPr lang="en-GB" sz="3900">
                <a:ea typeface="+mn-lt"/>
                <a:cs typeface="+mn-lt"/>
              </a:rPr>
            </a:br>
            <a:endParaRPr lang="en-GB" sz="3900">
              <a:ea typeface="+mn-lt"/>
              <a:cs typeface="+mn-lt"/>
            </a:endParaRPr>
          </a:p>
        </p:txBody>
      </p:sp>
    </p:spTree>
    <p:extLst>
      <p:ext uri="{BB962C8B-B14F-4D97-AF65-F5344CB8AC3E}">
        <p14:creationId xmlns:p14="http://schemas.microsoft.com/office/powerpoint/2010/main" val="306898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0E1A-5841-42FC-8EC6-B863DB70304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47DF43B-A0DD-43F7-9714-23E724F982EC}"/>
              </a:ext>
            </a:extLst>
          </p:cNvPr>
          <p:cNvSpPr>
            <a:spLocks noGrp="1"/>
          </p:cNvSpPr>
          <p:nvPr>
            <p:ph idx="1"/>
          </p:nvPr>
        </p:nvSpPr>
        <p:spPr>
          <a:xfrm>
            <a:off x="-252869" y="1460050"/>
            <a:ext cx="10058400" cy="4050792"/>
          </a:xfrm>
        </p:spPr>
        <p:txBody>
          <a:bodyPr/>
          <a:lstStyle/>
          <a:p>
            <a:endParaRPr lang="en-GB"/>
          </a:p>
        </p:txBody>
      </p:sp>
      <p:sp>
        <p:nvSpPr>
          <p:cNvPr id="4" name="TextBox 3">
            <a:extLst>
              <a:ext uri="{FF2B5EF4-FFF2-40B4-BE49-F238E27FC236}">
                <a16:creationId xmlns:a16="http://schemas.microsoft.com/office/drawing/2014/main" id="{AB6BD7A8-25A7-4713-8983-C8420C9A6422}"/>
              </a:ext>
            </a:extLst>
          </p:cNvPr>
          <p:cNvSpPr txBox="1"/>
          <p:nvPr/>
        </p:nvSpPr>
        <p:spPr>
          <a:xfrm>
            <a:off x="1173193" y="526212"/>
            <a:ext cx="964433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solidFill>
                  <a:srgbClr val="0070C0"/>
                </a:solidFill>
              </a:rPr>
              <a:t>Nero Emperor of Rome: 54 A.D. – 68 A.D.</a:t>
            </a:r>
            <a:r>
              <a:rPr lang="en-GB" sz="3600"/>
              <a:t>​</a:t>
            </a:r>
            <a:br>
              <a:rPr lang="en-GB" sz="3600"/>
            </a:br>
            <a:r>
              <a:rPr lang="en-GB" sz="3600">
                <a:solidFill>
                  <a:srgbClr val="0070C0"/>
                </a:solidFill>
              </a:rPr>
              <a:t>Writing of Book of Romans: 58 A.D.</a:t>
            </a:r>
            <a:r>
              <a:rPr lang="en-GB" sz="3600"/>
              <a:t>​</a:t>
            </a:r>
            <a:br>
              <a:rPr lang="en-GB" sz="3600"/>
            </a:br>
            <a:r>
              <a:rPr lang="en-GB" sz="3600">
                <a:solidFill>
                  <a:srgbClr val="0070C0"/>
                </a:solidFill>
              </a:rPr>
              <a:t>Execution of Matthew: 60 A.D.</a:t>
            </a:r>
            <a:r>
              <a:rPr lang="en-GB" sz="3600"/>
              <a:t>​</a:t>
            </a:r>
            <a:br>
              <a:rPr lang="en-GB" sz="3600"/>
            </a:br>
            <a:r>
              <a:rPr lang="en-GB" sz="3600">
                <a:solidFill>
                  <a:srgbClr val="0070C0"/>
                </a:solidFill>
              </a:rPr>
              <a:t>Writing of Book of James: 62 A.D.</a:t>
            </a:r>
            <a:r>
              <a:rPr lang="en-GB" sz="3600"/>
              <a:t>​</a:t>
            </a:r>
            <a:br>
              <a:rPr lang="en-GB" sz="3600"/>
            </a:br>
            <a:r>
              <a:rPr lang="en-GB" sz="3600">
                <a:solidFill>
                  <a:srgbClr val="0070C0"/>
                </a:solidFill>
              </a:rPr>
              <a:t>Writing of 1 Peter: 63 A.D.</a:t>
            </a:r>
            <a:r>
              <a:rPr lang="en-GB" sz="3600"/>
              <a:t>​</a:t>
            </a:r>
            <a:br>
              <a:rPr lang="en-GB" sz="3600"/>
            </a:br>
            <a:r>
              <a:rPr lang="en-GB" sz="3600">
                <a:solidFill>
                  <a:srgbClr val="0070C0"/>
                </a:solidFill>
              </a:rPr>
              <a:t>Writing of Acts: 63 A.D.</a:t>
            </a:r>
            <a:r>
              <a:rPr lang="en-GB" sz="3600"/>
              <a:t>​</a:t>
            </a:r>
            <a:br>
              <a:rPr lang="en-GB" sz="3600"/>
            </a:br>
            <a:r>
              <a:rPr lang="en-GB" sz="3600">
                <a:solidFill>
                  <a:srgbClr val="0070C0"/>
                </a:solidFill>
              </a:rPr>
              <a:t>Writing of Book of Mark: 64 A.D.</a:t>
            </a:r>
            <a:r>
              <a:rPr lang="en-GB" sz="3600"/>
              <a:t>​</a:t>
            </a:r>
            <a:br>
              <a:rPr lang="en-GB" sz="3600"/>
            </a:br>
            <a:r>
              <a:rPr lang="en-GB" sz="3600">
                <a:solidFill>
                  <a:srgbClr val="0070C0"/>
                </a:solidFill>
              </a:rPr>
              <a:t>Writing of 2 Peter: 65 A.D.</a:t>
            </a:r>
            <a:r>
              <a:rPr lang="en-GB" sz="3600"/>
              <a:t>​</a:t>
            </a:r>
            <a:br>
              <a:rPr lang="en-GB" sz="3600"/>
            </a:br>
            <a:r>
              <a:rPr lang="en-GB" sz="3600">
                <a:solidFill>
                  <a:srgbClr val="0070C0"/>
                </a:solidFill>
              </a:rPr>
              <a:t>Execution of Peter: 64-67 A.D.</a:t>
            </a:r>
            <a:endParaRPr lang="en-GB" sz="3600"/>
          </a:p>
        </p:txBody>
      </p:sp>
    </p:spTree>
    <p:extLst>
      <p:ext uri="{BB962C8B-B14F-4D97-AF65-F5344CB8AC3E}">
        <p14:creationId xmlns:p14="http://schemas.microsoft.com/office/powerpoint/2010/main" val="176184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E47F-0FAC-4BA2-9A03-02DAC671E8F0}"/>
              </a:ext>
            </a:extLst>
          </p:cNvPr>
          <p:cNvSpPr>
            <a:spLocks noGrp="1"/>
          </p:cNvSpPr>
          <p:nvPr>
            <p:ph type="title"/>
          </p:nvPr>
        </p:nvSpPr>
        <p:spPr/>
        <p:txBody>
          <a:bodyPr>
            <a:normAutofit/>
          </a:bodyPr>
          <a:lstStyle/>
          <a:p>
            <a:endParaRPr lang="en-GB" sz="8800"/>
          </a:p>
        </p:txBody>
      </p:sp>
      <p:sp>
        <p:nvSpPr>
          <p:cNvPr id="3" name="Content Placeholder 2">
            <a:extLst>
              <a:ext uri="{FF2B5EF4-FFF2-40B4-BE49-F238E27FC236}">
                <a16:creationId xmlns:a16="http://schemas.microsoft.com/office/drawing/2014/main" id="{AE5E5EC6-CFF0-40FA-8FDA-F1AD3C8D5EDB}"/>
              </a:ext>
            </a:extLst>
          </p:cNvPr>
          <p:cNvSpPr>
            <a:spLocks noGrp="1"/>
          </p:cNvSpPr>
          <p:nvPr>
            <p:ph idx="1"/>
          </p:nvPr>
        </p:nvSpPr>
        <p:spPr/>
        <p:txBody>
          <a:bodyPr>
            <a:normAutofit/>
          </a:bodyPr>
          <a:lstStyle/>
          <a:p>
            <a:endParaRPr lang="en-GB" sz="4000"/>
          </a:p>
        </p:txBody>
      </p:sp>
      <p:sp>
        <p:nvSpPr>
          <p:cNvPr id="4" name="TextBox 3">
            <a:extLst>
              <a:ext uri="{FF2B5EF4-FFF2-40B4-BE49-F238E27FC236}">
                <a16:creationId xmlns:a16="http://schemas.microsoft.com/office/drawing/2014/main" id="{156A141A-4EEF-448A-B9B6-9E9E520CF514}"/>
              </a:ext>
            </a:extLst>
          </p:cNvPr>
          <p:cNvSpPr txBox="1"/>
          <p:nvPr/>
        </p:nvSpPr>
        <p:spPr>
          <a:xfrm>
            <a:off x="1072551" y="540589"/>
            <a:ext cx="1006127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Jerusalem falls to Rome: 70 A.D.​</a:t>
            </a:r>
            <a:br>
              <a:rPr lang="en-GB" sz="3600"/>
            </a:br>
            <a:r>
              <a:rPr lang="en-GB" sz="3600"/>
              <a:t>Execution of Thomas, possibly in India: 72 A.D.​</a:t>
            </a:r>
            <a:br>
              <a:rPr lang="en-GB" sz="3600"/>
            </a:br>
            <a:r>
              <a:rPr lang="en-GB" sz="3600"/>
              <a:t>Writing of Jude: 75 A.D.​</a:t>
            </a:r>
            <a:br>
              <a:rPr lang="en-GB" sz="3600"/>
            </a:br>
            <a:r>
              <a:rPr lang="en-GB" sz="3600"/>
              <a:t>Writing of John's Gospel: 85 A.D.​</a:t>
            </a:r>
            <a:br>
              <a:rPr lang="en-GB" sz="3600"/>
            </a:br>
            <a:r>
              <a:rPr lang="en-GB" sz="3600"/>
              <a:t>Writing of John's Letters: 90 A.D.​</a:t>
            </a:r>
            <a:br>
              <a:rPr lang="en-GB" sz="3600"/>
            </a:br>
            <a:r>
              <a:rPr lang="en-GB" sz="3600"/>
              <a:t>John on Patmos: 96 A.D.​</a:t>
            </a:r>
            <a:br>
              <a:rPr lang="en-GB" sz="3600"/>
            </a:br>
            <a:r>
              <a:rPr lang="en-GB" sz="3600"/>
              <a:t>Writing of Book of Revelation: 97 A.D.​</a:t>
            </a:r>
            <a:br>
              <a:rPr lang="en-GB" sz="3600"/>
            </a:br>
            <a:r>
              <a:rPr lang="en-GB" sz="3600"/>
              <a:t>Apostle John Dies: 100 A.D.</a:t>
            </a:r>
          </a:p>
        </p:txBody>
      </p:sp>
    </p:spTree>
    <p:extLst>
      <p:ext uri="{BB962C8B-B14F-4D97-AF65-F5344CB8AC3E}">
        <p14:creationId xmlns:p14="http://schemas.microsoft.com/office/powerpoint/2010/main" val="2008083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1C47-74C6-418B-BCCB-6B6F771BC0A3}"/>
              </a:ext>
            </a:extLst>
          </p:cNvPr>
          <p:cNvSpPr>
            <a:spLocks noGrp="1"/>
          </p:cNvSpPr>
          <p:nvPr>
            <p:ph type="title"/>
          </p:nvPr>
        </p:nvSpPr>
        <p:spPr/>
        <p:txBody>
          <a:bodyPr/>
          <a:lstStyle/>
          <a:p>
            <a:r>
              <a:rPr lang="en-GB"/>
              <a:t>Hebrews and Greeks</a:t>
            </a:r>
          </a:p>
        </p:txBody>
      </p:sp>
      <p:sp>
        <p:nvSpPr>
          <p:cNvPr id="3" name="Content Placeholder 2">
            <a:extLst>
              <a:ext uri="{FF2B5EF4-FFF2-40B4-BE49-F238E27FC236}">
                <a16:creationId xmlns:a16="http://schemas.microsoft.com/office/drawing/2014/main" id="{B1C1F48F-43E9-45B2-9D5B-E5BCDDD8FFC3}"/>
              </a:ext>
            </a:extLst>
          </p:cNvPr>
          <p:cNvSpPr>
            <a:spLocks noGrp="1"/>
          </p:cNvSpPr>
          <p:nvPr>
            <p:ph idx="1"/>
          </p:nvPr>
        </p:nvSpPr>
        <p:spPr/>
        <p:txBody>
          <a:bodyPr vert="horz" lIns="91440" tIns="45720" rIns="91440" bIns="45720" rtlCol="0" anchor="t">
            <a:normAutofit/>
          </a:bodyPr>
          <a:lstStyle/>
          <a:p>
            <a:r>
              <a:rPr lang="en-GB"/>
              <a:t>The Jewish people tended to be divided into Hebrews- Aramaic speaking Jews who reside in the traditional territories of the Jewish people, and 'Greeks'- Greek speaking Jews with a more Hellenised culture, residing in various cities of the Roman Empire and beyond. </a:t>
            </a:r>
          </a:p>
          <a:p>
            <a:pPr>
              <a:buClr>
                <a:srgbClr val="9E3611"/>
              </a:buClr>
            </a:pPr>
            <a:r>
              <a:rPr lang="en-GB"/>
              <a:t>Traditionally, the Sadducees are more Hellenised, and the Pharisees more traditional, or purist.</a:t>
            </a:r>
          </a:p>
        </p:txBody>
      </p:sp>
    </p:spTree>
    <p:extLst>
      <p:ext uri="{BB962C8B-B14F-4D97-AF65-F5344CB8AC3E}">
        <p14:creationId xmlns:p14="http://schemas.microsoft.com/office/powerpoint/2010/main" val="206737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8A6454-B401-2EEA-7E18-F60134D1CF61}"/>
              </a:ext>
            </a:extLst>
          </p:cNvPr>
          <p:cNvSpPr>
            <a:spLocks noGrp="1"/>
          </p:cNvSpPr>
          <p:nvPr>
            <p:ph type="title"/>
          </p:nvPr>
        </p:nvSpPr>
        <p:spPr>
          <a:xfrm>
            <a:off x="8156350" y="484632"/>
            <a:ext cx="3544035" cy="1609344"/>
          </a:xfrm>
          <a:ln>
            <a:noFill/>
          </a:ln>
        </p:spPr>
        <p:txBody>
          <a:bodyPr>
            <a:normAutofit/>
          </a:bodyPr>
          <a:lstStyle/>
          <a:p>
            <a:r>
              <a:rPr lang="en-GB" sz="3200"/>
              <a:t>Map of significant Jewish settlement in the first century</a:t>
            </a:r>
          </a:p>
        </p:txBody>
      </p:sp>
      <p:pic>
        <p:nvPicPr>
          <p:cNvPr id="4" name="Content Placeholder 3" descr="A map of the middle east&#10;&#10;AI-generated content may be incorrect.">
            <a:extLst>
              <a:ext uri="{FF2B5EF4-FFF2-40B4-BE49-F238E27FC236}">
                <a16:creationId xmlns:a16="http://schemas.microsoft.com/office/drawing/2014/main" id="{A2EE5EBD-9388-CF2C-8BB2-3A12402D47FC}"/>
              </a:ext>
            </a:extLst>
          </p:cNvPr>
          <p:cNvPicPr>
            <a:picLocks noChangeAspect="1"/>
          </p:cNvPicPr>
          <p:nvPr/>
        </p:nvPicPr>
        <p:blipFill>
          <a:blip r:embed="rId4"/>
          <a:stretch>
            <a:fillRect/>
          </a:stretch>
        </p:blipFill>
        <p:spPr>
          <a:xfrm>
            <a:off x="633999" y="758649"/>
            <a:ext cx="6882269" cy="5350963"/>
          </a:xfrm>
          <a:prstGeom prst="rect">
            <a:avLst/>
          </a:prstGeom>
        </p:spPr>
      </p:pic>
      <p:sp>
        <p:nvSpPr>
          <p:cNvPr id="8" name="Content Placeholder 7">
            <a:extLst>
              <a:ext uri="{FF2B5EF4-FFF2-40B4-BE49-F238E27FC236}">
                <a16:creationId xmlns:a16="http://schemas.microsoft.com/office/drawing/2014/main" id="{16438E7C-7A5D-5CCB-F749-4F444DBC4DAF}"/>
              </a:ext>
            </a:extLst>
          </p:cNvPr>
          <p:cNvSpPr>
            <a:spLocks noGrp="1"/>
          </p:cNvSpPr>
          <p:nvPr>
            <p:ph idx="1"/>
          </p:nvPr>
        </p:nvSpPr>
        <p:spPr>
          <a:xfrm>
            <a:off x="8156351" y="2121408"/>
            <a:ext cx="3544034" cy="4050792"/>
          </a:xfrm>
        </p:spPr>
        <p:txBody>
          <a:bodyPr>
            <a:normAutofit/>
          </a:bodyPr>
          <a:lstStyle/>
          <a:p>
            <a:endParaRPr lang="en-US" sz="1600"/>
          </a:p>
        </p:txBody>
      </p:sp>
      <p:grpSp>
        <p:nvGrpSpPr>
          <p:cNvPr id="13" name="Group 12">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78359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A8CCF-D034-485B-92CE-B4DADF65B5E7}"/>
              </a:ext>
            </a:extLst>
          </p:cNvPr>
          <p:cNvSpPr>
            <a:spLocks noGrp="1"/>
          </p:cNvSpPr>
          <p:nvPr>
            <p:ph type="title"/>
          </p:nvPr>
        </p:nvSpPr>
        <p:spPr>
          <a:xfrm>
            <a:off x="1069848" y="484632"/>
            <a:ext cx="9828363" cy="947986"/>
          </a:xfrm>
        </p:spPr>
        <p:txBody>
          <a:bodyPr/>
          <a:lstStyle/>
          <a:p>
            <a:r>
              <a:rPr lang="en-GB"/>
              <a:t>Christians and/or Jews</a:t>
            </a:r>
          </a:p>
        </p:txBody>
      </p:sp>
      <p:sp>
        <p:nvSpPr>
          <p:cNvPr id="3" name="Content Placeholder 2">
            <a:extLst>
              <a:ext uri="{FF2B5EF4-FFF2-40B4-BE49-F238E27FC236}">
                <a16:creationId xmlns:a16="http://schemas.microsoft.com/office/drawing/2014/main" id="{84EB27F9-DA33-4CF6-A6A0-622F9FF2929E}"/>
              </a:ext>
            </a:extLst>
          </p:cNvPr>
          <p:cNvSpPr>
            <a:spLocks noGrp="1"/>
          </p:cNvSpPr>
          <p:nvPr>
            <p:ph idx="1"/>
          </p:nvPr>
        </p:nvSpPr>
        <p:spPr>
          <a:xfrm>
            <a:off x="1069848" y="1503182"/>
            <a:ext cx="9972137" cy="4669018"/>
          </a:xfrm>
        </p:spPr>
        <p:txBody>
          <a:bodyPr vert="horz" lIns="91440" tIns="45720" rIns="91440" bIns="45720" rtlCol="0" anchor="t">
            <a:normAutofit/>
          </a:bodyPr>
          <a:lstStyle/>
          <a:p>
            <a:r>
              <a:rPr lang="en-GB" sz="2400"/>
              <a:t>The first Christians were Jewish (Messianic Jews are Jews who accept Jesus as the Messiah)</a:t>
            </a:r>
          </a:p>
          <a:p>
            <a:r>
              <a:rPr lang="en-GB" sz="2400"/>
              <a:t>The Pharisees followed the Law, written, oral and traditional, tending towards excessive legalism. The believed in the afterlife, and the coming of a Messiah.</a:t>
            </a:r>
          </a:p>
          <a:p>
            <a:r>
              <a:rPr lang="en-GB" sz="2400"/>
              <a:t>The Sadducees embraced more of Greek (Hellenistic) culture and were more reserved in belief. They only followed the Torah, did not believe in the resurrection of the dead or judgement after death.</a:t>
            </a:r>
          </a:p>
          <a:p>
            <a:r>
              <a:rPr lang="en-GB" sz="2400"/>
              <a:t>The Essenes were very austere and had some characteristics of early Christianity, including ritual washing, celibacy and desert retreats.</a:t>
            </a:r>
          </a:p>
        </p:txBody>
      </p:sp>
    </p:spTree>
    <p:extLst>
      <p:ext uri="{BB962C8B-B14F-4D97-AF65-F5344CB8AC3E}">
        <p14:creationId xmlns:p14="http://schemas.microsoft.com/office/powerpoint/2010/main" val="2165614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17</Slides>
  <Notes>6</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Wood Type</vt:lpstr>
      <vt:lpstr>The History of Christianity</vt:lpstr>
      <vt:lpstr>Pentecost  (the Ascension is 39 (or 40) days after Easter, on a Thursday) Pentecos</vt:lpstr>
      <vt:lpstr>Acts of the Apostles</vt:lpstr>
      <vt:lpstr>PowerPoint Presentation</vt:lpstr>
      <vt:lpstr>PowerPoint Presentation</vt:lpstr>
      <vt:lpstr>PowerPoint Presentation</vt:lpstr>
      <vt:lpstr>Hebrews and Greeks</vt:lpstr>
      <vt:lpstr>Map of significant Jewish settlement in the first century</vt:lpstr>
      <vt:lpstr>Christians and/or Jews</vt:lpstr>
      <vt:lpstr>Gentiles</vt:lpstr>
      <vt:lpstr>Conflict</vt:lpstr>
      <vt:lpstr>PowerPoint Presentation</vt:lpstr>
      <vt:lpstr>PowerPoint Presentation</vt:lpstr>
      <vt:lpstr>PowerPoint Presentation</vt:lpstr>
      <vt:lpstr>PowerPoint Presentation</vt:lpstr>
      <vt:lpstr>PowerPoint Presentation</vt:lpstr>
      <vt:lpstr>Early Worship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2020-01-28T07:21:48Z</dcterms:created>
  <dcterms:modified xsi:type="dcterms:W3CDTF">2025-08-07T05:59:19Z</dcterms:modified>
</cp:coreProperties>
</file>